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59" r:id="rId5"/>
    <p:sldId id="287" r:id="rId6"/>
    <p:sldId id="260" r:id="rId7"/>
    <p:sldId id="288" r:id="rId8"/>
    <p:sldId id="271" r:id="rId9"/>
    <p:sldId id="263" r:id="rId10"/>
    <p:sldId id="262" r:id="rId11"/>
    <p:sldId id="273" r:id="rId12"/>
    <p:sldId id="266" r:id="rId13"/>
    <p:sldId id="274" r:id="rId14"/>
    <p:sldId id="275" r:id="rId15"/>
    <p:sldId id="268" r:id="rId16"/>
    <p:sldId id="289" r:id="rId17"/>
    <p:sldId id="297" r:id="rId18"/>
    <p:sldId id="290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91" r:id="rId28"/>
    <p:sldId id="298" r:id="rId29"/>
    <p:sldId id="285" r:id="rId30"/>
    <p:sldId id="293" r:id="rId31"/>
    <p:sldId id="294" r:id="rId32"/>
    <p:sldId id="292" r:id="rId33"/>
    <p:sldId id="295" r:id="rId34"/>
    <p:sldId id="29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FB284-195D-409E-8CA1-902531DAD9A4}" v="29" dt="2025-10-28T10:39:45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e drnt" userId="574add8fece9a6f2" providerId="LiveId" clId="{73462AFD-0558-4F0F-9EC6-85879E765289}"/>
    <pc:docChg chg="undo custSel addSld delSld modSld sldOrd">
      <pc:chgData name="nathalie drnt" userId="574add8fece9a6f2" providerId="LiveId" clId="{73462AFD-0558-4F0F-9EC6-85879E765289}" dt="2025-06-15T15:24:03.721" v="6575"/>
      <pc:docMkLst>
        <pc:docMk/>
      </pc:docMkLst>
      <pc:sldChg chg="modSp mod">
        <pc:chgData name="nathalie drnt" userId="574add8fece9a6f2" providerId="LiveId" clId="{73462AFD-0558-4F0F-9EC6-85879E765289}" dt="2025-06-14T17:31:10.950" v="4940" actId="20577"/>
        <pc:sldMkLst>
          <pc:docMk/>
          <pc:sldMk cId="0" sldId="257"/>
        </pc:sldMkLst>
      </pc:sldChg>
      <pc:sldChg chg="modSp mod">
        <pc:chgData name="nathalie drnt" userId="574add8fece9a6f2" providerId="LiveId" clId="{73462AFD-0558-4F0F-9EC6-85879E765289}" dt="2025-06-15T15:18:30.824" v="6516" actId="255"/>
        <pc:sldMkLst>
          <pc:docMk/>
          <pc:sldMk cId="0" sldId="260"/>
        </pc:sldMkLst>
      </pc:sldChg>
      <pc:sldChg chg="modSp mod">
        <pc:chgData name="nathalie drnt" userId="574add8fece9a6f2" providerId="LiveId" clId="{73462AFD-0558-4F0F-9EC6-85879E765289}" dt="2025-06-15T15:19:03.618" v="6521" actId="1076"/>
        <pc:sldMkLst>
          <pc:docMk/>
          <pc:sldMk cId="0" sldId="261"/>
        </pc:sldMkLst>
      </pc:sldChg>
      <pc:sldChg chg="addSp delSp modSp mod">
        <pc:chgData name="nathalie drnt" userId="574add8fece9a6f2" providerId="LiveId" clId="{73462AFD-0558-4F0F-9EC6-85879E765289}" dt="2025-06-14T13:20:24.694" v="590" actId="14100"/>
        <pc:sldMkLst>
          <pc:docMk/>
          <pc:sldMk cId="0" sldId="262"/>
        </pc:sldMkLst>
      </pc:sldChg>
      <pc:sldChg chg="modSp mod ord">
        <pc:chgData name="nathalie drnt" userId="574add8fece9a6f2" providerId="LiveId" clId="{73462AFD-0558-4F0F-9EC6-85879E765289}" dt="2025-06-12T17:39:17.228" v="553"/>
        <pc:sldMkLst>
          <pc:docMk/>
          <pc:sldMk cId="0" sldId="263"/>
        </pc:sldMkLst>
      </pc:sldChg>
      <pc:sldChg chg="modSp mod ord">
        <pc:chgData name="nathalie drnt" userId="574add8fece9a6f2" providerId="LiveId" clId="{73462AFD-0558-4F0F-9EC6-85879E765289}" dt="2025-06-15T15:20:12.727" v="6531" actId="255"/>
        <pc:sldMkLst>
          <pc:docMk/>
          <pc:sldMk cId="0" sldId="264"/>
        </pc:sldMkLst>
      </pc:sldChg>
      <pc:sldChg chg="modSp mod">
        <pc:chgData name="nathalie drnt" userId="574add8fece9a6f2" providerId="LiveId" clId="{73462AFD-0558-4F0F-9EC6-85879E765289}" dt="2025-06-15T15:20:37.148" v="6532" actId="2711"/>
        <pc:sldMkLst>
          <pc:docMk/>
          <pc:sldMk cId="0" sldId="265"/>
        </pc:sldMkLst>
      </pc:sldChg>
      <pc:sldChg chg="modSp mod">
        <pc:chgData name="nathalie drnt" userId="574add8fece9a6f2" providerId="LiveId" clId="{73462AFD-0558-4F0F-9EC6-85879E765289}" dt="2025-06-15T15:21:03.008" v="6538" actId="27636"/>
        <pc:sldMkLst>
          <pc:docMk/>
          <pc:sldMk cId="0" sldId="266"/>
        </pc:sldMkLst>
      </pc:sldChg>
      <pc:sldChg chg="modSp del mod">
        <pc:chgData name="nathalie drnt" userId="574add8fece9a6f2" providerId="LiveId" clId="{73462AFD-0558-4F0F-9EC6-85879E765289}" dt="2025-06-14T16:10:32.749" v="2800" actId="2696"/>
        <pc:sldMkLst>
          <pc:docMk/>
          <pc:sldMk cId="0" sldId="267"/>
        </pc:sldMkLst>
      </pc:sldChg>
      <pc:sldChg chg="modSp mod">
        <pc:chgData name="nathalie drnt" userId="574add8fece9a6f2" providerId="LiveId" clId="{73462AFD-0558-4F0F-9EC6-85879E765289}" dt="2025-06-15T15:21:41.601" v="6543" actId="1076"/>
        <pc:sldMkLst>
          <pc:docMk/>
          <pc:sldMk cId="0" sldId="268"/>
        </pc:sldMkLst>
      </pc:sldChg>
      <pc:sldChg chg="modSp add del mod setBg">
        <pc:chgData name="nathalie drnt" userId="574add8fece9a6f2" providerId="LiveId" clId="{73462AFD-0558-4F0F-9EC6-85879E765289}" dt="2025-06-14T13:44:32.915" v="1559" actId="2696"/>
        <pc:sldMkLst>
          <pc:docMk/>
          <pc:sldMk cId="2649334728" sldId="272"/>
        </pc:sldMkLst>
      </pc:sldChg>
      <pc:sldChg chg="modSp add mod">
        <pc:chgData name="nathalie drnt" userId="574add8fece9a6f2" providerId="LiveId" clId="{73462AFD-0558-4F0F-9EC6-85879E765289}" dt="2025-06-14T13:44:46.305" v="1597" actId="20577"/>
        <pc:sldMkLst>
          <pc:docMk/>
          <pc:sldMk cId="2638057779" sldId="273"/>
        </pc:sldMkLst>
      </pc:sldChg>
      <pc:sldChg chg="add del setBg">
        <pc:chgData name="nathalie drnt" userId="574add8fece9a6f2" providerId="LiveId" clId="{73462AFD-0558-4F0F-9EC6-85879E765289}" dt="2025-06-14T16:04:49.512" v="2315"/>
        <pc:sldMkLst>
          <pc:docMk/>
          <pc:sldMk cId="381541467" sldId="274"/>
        </pc:sldMkLst>
      </pc:sldChg>
      <pc:sldChg chg="modSp add mod">
        <pc:chgData name="nathalie drnt" userId="574add8fece9a6f2" providerId="LiveId" clId="{73462AFD-0558-4F0F-9EC6-85879E765289}" dt="2025-06-15T15:21:27.621" v="6541" actId="1076"/>
        <pc:sldMkLst>
          <pc:docMk/>
          <pc:sldMk cId="1971078152" sldId="274"/>
        </pc:sldMkLst>
      </pc:sldChg>
      <pc:sldChg chg="add del setBg">
        <pc:chgData name="nathalie drnt" userId="574add8fece9a6f2" providerId="LiveId" clId="{73462AFD-0558-4F0F-9EC6-85879E765289}" dt="2025-06-14T16:08:39.503" v="2611"/>
        <pc:sldMkLst>
          <pc:docMk/>
          <pc:sldMk cId="2307551935" sldId="275"/>
        </pc:sldMkLst>
      </pc:sldChg>
      <pc:sldChg chg="modSp add mod">
        <pc:chgData name="nathalie drnt" userId="574add8fece9a6f2" providerId="LiveId" clId="{73462AFD-0558-4F0F-9EC6-85879E765289}" dt="2025-06-14T16:10:25.672" v="2799" actId="20577"/>
        <pc:sldMkLst>
          <pc:docMk/>
          <pc:sldMk cId="4123988327" sldId="275"/>
        </pc:sldMkLst>
      </pc:sldChg>
      <pc:sldChg chg="modSp add mod">
        <pc:chgData name="nathalie drnt" userId="574add8fece9a6f2" providerId="LiveId" clId="{73462AFD-0558-4F0F-9EC6-85879E765289}" dt="2025-06-14T16:33:05.796" v="3414" actId="20577"/>
        <pc:sldMkLst>
          <pc:docMk/>
          <pc:sldMk cId="347593469" sldId="276"/>
        </pc:sldMkLst>
      </pc:sldChg>
      <pc:sldChg chg="add del setBg">
        <pc:chgData name="nathalie drnt" userId="574add8fece9a6f2" providerId="LiveId" clId="{73462AFD-0558-4F0F-9EC6-85879E765289}" dt="2025-06-14T16:32:33.862" v="3366"/>
        <pc:sldMkLst>
          <pc:docMk/>
          <pc:sldMk cId="3192104723" sldId="276"/>
        </pc:sldMkLst>
      </pc:sldChg>
      <pc:sldChg chg="add del setBg">
        <pc:chgData name="nathalie drnt" userId="574add8fece9a6f2" providerId="LiveId" clId="{73462AFD-0558-4F0F-9EC6-85879E765289}" dt="2025-06-14T16:33:26.190" v="3417" actId="2696"/>
        <pc:sldMkLst>
          <pc:docMk/>
          <pc:sldMk cId="2862011460" sldId="277"/>
        </pc:sldMkLst>
      </pc:sldChg>
      <pc:sldChg chg="modSp add mod">
        <pc:chgData name="nathalie drnt" userId="574add8fece9a6f2" providerId="LiveId" clId="{73462AFD-0558-4F0F-9EC6-85879E765289}" dt="2025-06-14T16:35:45.963" v="3713" actId="20577"/>
        <pc:sldMkLst>
          <pc:docMk/>
          <pc:sldMk cId="1087486495" sldId="278"/>
        </pc:sldMkLst>
      </pc:sldChg>
      <pc:sldChg chg="modSp add mod">
        <pc:chgData name="nathalie drnt" userId="574add8fece9a6f2" providerId="LiveId" clId="{73462AFD-0558-4F0F-9EC6-85879E765289}" dt="2025-06-15T15:21:54.457" v="6545" actId="1076"/>
        <pc:sldMkLst>
          <pc:docMk/>
          <pc:sldMk cId="501259460" sldId="279"/>
        </pc:sldMkLst>
      </pc:sldChg>
      <pc:sldChg chg="modSp add mod">
        <pc:chgData name="nathalie drnt" userId="574add8fece9a6f2" providerId="LiveId" clId="{73462AFD-0558-4F0F-9EC6-85879E765289}" dt="2025-06-14T17:00:43.406" v="4235" actId="20577"/>
        <pc:sldMkLst>
          <pc:docMk/>
          <pc:sldMk cId="2897702007" sldId="280"/>
        </pc:sldMkLst>
      </pc:sldChg>
      <pc:sldChg chg="modSp add mod">
        <pc:chgData name="nathalie drnt" userId="574add8fece9a6f2" providerId="LiveId" clId="{73462AFD-0558-4F0F-9EC6-85879E765289}" dt="2025-06-15T15:22:06.579" v="6547" actId="1076"/>
        <pc:sldMkLst>
          <pc:docMk/>
          <pc:sldMk cId="1423601927" sldId="281"/>
        </pc:sldMkLst>
      </pc:sldChg>
      <pc:sldChg chg="modSp add mod">
        <pc:chgData name="nathalie drnt" userId="574add8fece9a6f2" providerId="LiveId" clId="{73462AFD-0558-4F0F-9EC6-85879E765289}" dt="2025-06-15T15:22:18.073" v="6549" actId="1076"/>
        <pc:sldMkLst>
          <pc:docMk/>
          <pc:sldMk cId="2220984205" sldId="282"/>
        </pc:sldMkLst>
      </pc:sldChg>
      <pc:sldChg chg="modSp add mod">
        <pc:chgData name="nathalie drnt" userId="574add8fece9a6f2" providerId="LiveId" clId="{73462AFD-0558-4F0F-9EC6-85879E765289}" dt="2025-06-14T17:31:27.583" v="4972" actId="20577"/>
        <pc:sldMkLst>
          <pc:docMk/>
          <pc:sldMk cId="987042164" sldId="283"/>
        </pc:sldMkLst>
      </pc:sldChg>
      <pc:sldChg chg="modSp add mod">
        <pc:chgData name="nathalie drnt" userId="574add8fece9a6f2" providerId="LiveId" clId="{73462AFD-0558-4F0F-9EC6-85879E765289}" dt="2025-06-15T15:23:20.411" v="6564" actId="1076"/>
        <pc:sldMkLst>
          <pc:docMk/>
          <pc:sldMk cId="2354080265" sldId="284"/>
        </pc:sldMkLst>
      </pc:sldChg>
      <pc:sldChg chg="modSp add mod">
        <pc:chgData name="nathalie drnt" userId="574add8fece9a6f2" providerId="LiveId" clId="{73462AFD-0558-4F0F-9EC6-85879E765289}" dt="2025-06-15T15:03:37.492" v="5482" actId="20577"/>
        <pc:sldMkLst>
          <pc:docMk/>
          <pc:sldMk cId="1685998967" sldId="285"/>
        </pc:sldMkLst>
      </pc:sldChg>
      <pc:sldChg chg="add del setBg">
        <pc:chgData name="nathalie drnt" userId="574add8fece9a6f2" providerId="LiveId" clId="{73462AFD-0558-4F0F-9EC6-85879E765289}" dt="2025-06-15T15:03:55.971" v="5484"/>
        <pc:sldMkLst>
          <pc:docMk/>
          <pc:sldMk cId="2270785405" sldId="286"/>
        </pc:sldMkLst>
      </pc:sldChg>
      <pc:sldChg chg="modSp add mod">
        <pc:chgData name="nathalie drnt" userId="574add8fece9a6f2" providerId="LiveId" clId="{73462AFD-0558-4F0F-9EC6-85879E765289}" dt="2025-06-15T15:24:03.721" v="6575"/>
        <pc:sldMkLst>
          <pc:docMk/>
          <pc:sldMk cId="3292974630" sldId="286"/>
        </pc:sldMkLst>
      </pc:sldChg>
    </pc:docChg>
  </pc:docChgLst>
  <pc:docChgLst>
    <pc:chgData name="nathalie drnt" userId="574add8fece9a6f2" providerId="LiveId" clId="{D3496A2A-0D1A-4D42-BC74-81A622D3AE8F}"/>
    <pc:docChg chg="undo custSel addSld delSld modSld">
      <pc:chgData name="nathalie drnt" userId="574add8fece9a6f2" providerId="LiveId" clId="{D3496A2A-0D1A-4D42-BC74-81A622D3AE8F}" dt="2025-10-28T10:40:26.665" v="3937" actId="478"/>
      <pc:docMkLst>
        <pc:docMk/>
      </pc:docMkLst>
      <pc:sldChg chg="addSp modSp mod setBg">
        <pc:chgData name="nathalie drnt" userId="574add8fece9a6f2" providerId="LiveId" clId="{D3496A2A-0D1A-4D42-BC74-81A622D3AE8F}" dt="2025-10-27T16:58:21.232" v="208" actId="27636"/>
        <pc:sldMkLst>
          <pc:docMk/>
          <pc:sldMk cId="0" sldId="256"/>
        </pc:sldMkLst>
        <pc:spChg chg="mod">
          <ac:chgData name="nathalie drnt" userId="574add8fece9a6f2" providerId="LiveId" clId="{D3496A2A-0D1A-4D42-BC74-81A622D3AE8F}" dt="2025-10-27T16:57:43.356" v="203" actId="207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thalie drnt" userId="574add8fece9a6f2" providerId="LiveId" clId="{D3496A2A-0D1A-4D42-BC74-81A622D3AE8F}" dt="2025-10-27T16:58:21.232" v="208" actId="27636"/>
          <ac:spMkLst>
            <pc:docMk/>
            <pc:sldMk cId="0" sldId="256"/>
            <ac:spMk id="3" creationId="{00000000-0000-0000-0000-000000000000}"/>
          </ac:spMkLst>
        </pc:spChg>
        <pc:spChg chg="add">
          <ac:chgData name="nathalie drnt" userId="574add8fece9a6f2" providerId="LiveId" clId="{D3496A2A-0D1A-4D42-BC74-81A622D3AE8F}" dt="2025-10-27T16:56:39.185" v="202" actId="26606"/>
          <ac:spMkLst>
            <pc:docMk/>
            <pc:sldMk cId="0" sldId="256"/>
            <ac:spMk id="11" creationId="{2151139A-886F-4B97-8815-729AD3831BBD}"/>
          </ac:spMkLst>
        </pc:spChg>
        <pc:spChg chg="add">
          <ac:chgData name="nathalie drnt" userId="574add8fece9a6f2" providerId="LiveId" clId="{D3496A2A-0D1A-4D42-BC74-81A622D3AE8F}" dt="2025-10-27T16:56:39.185" v="202" actId="26606"/>
          <ac:spMkLst>
            <pc:docMk/>
            <pc:sldMk cId="0" sldId="256"/>
            <ac:spMk id="13" creationId="{AB5E08C4-8CDD-4623-A5B8-E998C6DEE3B7}"/>
          </ac:spMkLst>
        </pc:spChg>
        <pc:spChg chg="add">
          <ac:chgData name="nathalie drnt" userId="574add8fece9a6f2" providerId="LiveId" clId="{D3496A2A-0D1A-4D42-BC74-81A622D3AE8F}" dt="2025-10-27T16:56:39.185" v="202" actId="26606"/>
          <ac:spMkLst>
            <pc:docMk/>
            <pc:sldMk cId="0" sldId="256"/>
            <ac:spMk id="15" creationId="{AFFC87AC-C919-4FE5-BAC3-39509E001152}"/>
          </ac:spMkLst>
        </pc:spChg>
        <pc:spChg chg="add">
          <ac:chgData name="nathalie drnt" userId="574add8fece9a6f2" providerId="LiveId" clId="{D3496A2A-0D1A-4D42-BC74-81A622D3AE8F}" dt="2025-10-27T16:56:39.185" v="202" actId="26606"/>
          <ac:spMkLst>
            <pc:docMk/>
            <pc:sldMk cId="0" sldId="256"/>
            <ac:spMk id="17" creationId="{7D0659F6-0853-468D-B1B2-44FDBE98B80F}"/>
          </ac:spMkLst>
        </pc:spChg>
        <pc:spChg chg="add">
          <ac:chgData name="nathalie drnt" userId="574add8fece9a6f2" providerId="LiveId" clId="{D3496A2A-0D1A-4D42-BC74-81A622D3AE8F}" dt="2025-10-27T16:56:39.185" v="202" actId="26606"/>
          <ac:spMkLst>
            <pc:docMk/>
            <pc:sldMk cId="0" sldId="256"/>
            <ac:spMk id="19" creationId="{15F33878-D502-4FFA-8ACE-F2AECDB2A23F}"/>
          </ac:spMkLst>
        </pc:spChg>
        <pc:spChg chg="add">
          <ac:chgData name="nathalie drnt" userId="574add8fece9a6f2" providerId="LiveId" clId="{D3496A2A-0D1A-4D42-BC74-81A622D3AE8F}" dt="2025-10-27T16:56:39.185" v="202" actId="26606"/>
          <ac:spMkLst>
            <pc:docMk/>
            <pc:sldMk cId="0" sldId="256"/>
            <ac:spMk id="21" creationId="{977ACDD7-882D-4B81-A213-84C82B96B01E}"/>
          </ac:spMkLst>
        </pc:spChg>
        <pc:picChg chg="mod ord">
          <ac:chgData name="nathalie drnt" userId="574add8fece9a6f2" providerId="LiveId" clId="{D3496A2A-0D1A-4D42-BC74-81A622D3AE8F}" dt="2025-10-27T16:56:39.185" v="202" actId="26606"/>
          <ac:picMkLst>
            <pc:docMk/>
            <pc:sldMk cId="0" sldId="256"/>
            <ac:picMk id="4" creationId="{9DB171C9-545E-5D2C-319D-9E85A67D5E88}"/>
          </ac:picMkLst>
        </pc:picChg>
        <pc:picChg chg="add mod">
          <ac:chgData name="nathalie drnt" userId="574add8fece9a6f2" providerId="LiveId" clId="{D3496A2A-0D1A-4D42-BC74-81A622D3AE8F}" dt="2025-10-27T16:56:39.185" v="202" actId="26606"/>
          <ac:picMkLst>
            <pc:docMk/>
            <pc:sldMk cId="0" sldId="256"/>
            <ac:picMk id="6" creationId="{E2FFB99C-DE27-DE81-13B9-48A317F78721}"/>
          </ac:picMkLst>
        </pc:picChg>
      </pc:sldChg>
      <pc:sldChg chg="modSp mod">
        <pc:chgData name="nathalie drnt" userId="574add8fece9a6f2" providerId="LiveId" clId="{D3496A2A-0D1A-4D42-BC74-81A622D3AE8F}" dt="2025-10-27T17:00:29.067" v="552" actId="20577"/>
        <pc:sldMkLst>
          <pc:docMk/>
          <pc:sldMk cId="0" sldId="257"/>
        </pc:sldMkLst>
        <pc:spChg chg="mod">
          <ac:chgData name="nathalie drnt" userId="574add8fece9a6f2" providerId="LiveId" clId="{D3496A2A-0D1A-4D42-BC74-81A622D3AE8F}" dt="2025-10-27T17:00:29.067" v="552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nathalie drnt" userId="574add8fece9a6f2" providerId="LiveId" clId="{D3496A2A-0D1A-4D42-BC74-81A622D3AE8F}" dt="2025-10-27T17:02:16.498" v="739" actId="20577"/>
        <pc:sldMkLst>
          <pc:docMk/>
          <pc:sldMk cId="0" sldId="259"/>
        </pc:sldMkLst>
        <pc:spChg chg="mod">
          <ac:chgData name="nathalie drnt" userId="574add8fece9a6f2" providerId="LiveId" clId="{D3496A2A-0D1A-4D42-BC74-81A622D3AE8F}" dt="2025-10-27T17:01:20.574" v="598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nathalie drnt" userId="574add8fece9a6f2" providerId="LiveId" clId="{D3496A2A-0D1A-4D42-BC74-81A622D3AE8F}" dt="2025-10-27T17:02:16.498" v="739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nathalie drnt" userId="574add8fece9a6f2" providerId="LiveId" clId="{D3496A2A-0D1A-4D42-BC74-81A622D3AE8F}" dt="2025-10-27T17:15:07.377" v="1273" actId="20577"/>
        <pc:sldMkLst>
          <pc:docMk/>
          <pc:sldMk cId="0" sldId="260"/>
        </pc:sldMkLst>
        <pc:spChg chg="mod">
          <ac:chgData name="nathalie drnt" userId="574add8fece9a6f2" providerId="LiveId" clId="{D3496A2A-0D1A-4D42-BC74-81A622D3AE8F}" dt="2025-10-27T17:07:42.651" v="827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nathalie drnt" userId="574add8fece9a6f2" providerId="LiveId" clId="{D3496A2A-0D1A-4D42-BC74-81A622D3AE8F}" dt="2025-10-27T17:15:07.377" v="1273" actId="20577"/>
          <ac:spMkLst>
            <pc:docMk/>
            <pc:sldMk cId="0" sldId="260"/>
            <ac:spMk id="3" creationId="{00000000-0000-0000-0000-000000000000}"/>
          </ac:spMkLst>
        </pc:spChg>
      </pc:sldChg>
      <pc:sldChg chg="del">
        <pc:chgData name="nathalie drnt" userId="574add8fece9a6f2" providerId="LiveId" clId="{D3496A2A-0D1A-4D42-BC74-81A622D3AE8F}" dt="2025-10-27T17:11:54.607" v="1000" actId="47"/>
        <pc:sldMkLst>
          <pc:docMk/>
          <pc:sldMk cId="0" sldId="261"/>
        </pc:sldMkLst>
      </pc:sldChg>
      <pc:sldChg chg="addSp delSp modSp mod">
        <pc:chgData name="nathalie drnt" userId="574add8fece9a6f2" providerId="LiveId" clId="{D3496A2A-0D1A-4D42-BC74-81A622D3AE8F}" dt="2025-10-27T17:23:12.831" v="1384" actId="1076"/>
        <pc:sldMkLst>
          <pc:docMk/>
          <pc:sldMk cId="0" sldId="262"/>
        </pc:sldMkLst>
        <pc:spChg chg="mod">
          <ac:chgData name="nathalie drnt" userId="574add8fece9a6f2" providerId="LiveId" clId="{D3496A2A-0D1A-4D42-BC74-81A622D3AE8F}" dt="2025-10-27T17:22:48.031" v="1379" actId="20577"/>
          <ac:spMkLst>
            <pc:docMk/>
            <pc:sldMk cId="0" sldId="262"/>
            <ac:spMk id="2" creationId="{00000000-0000-0000-0000-000000000000}"/>
          </ac:spMkLst>
        </pc:spChg>
        <pc:spChg chg="add del mod">
          <ac:chgData name="nathalie drnt" userId="574add8fece9a6f2" providerId="LiveId" clId="{D3496A2A-0D1A-4D42-BC74-81A622D3AE8F}" dt="2025-10-27T17:16:48.667" v="1352" actId="22"/>
          <ac:spMkLst>
            <pc:docMk/>
            <pc:sldMk cId="0" sldId="262"/>
            <ac:spMk id="4" creationId="{399B1B8F-31D4-1674-BD1F-E4AEF83B8F86}"/>
          </ac:spMkLst>
        </pc:spChg>
        <pc:spChg chg="add del mod">
          <ac:chgData name="nathalie drnt" userId="574add8fece9a6f2" providerId="LiveId" clId="{D3496A2A-0D1A-4D42-BC74-81A622D3AE8F}" dt="2025-10-27T17:19:59.656" v="1364" actId="22"/>
          <ac:spMkLst>
            <pc:docMk/>
            <pc:sldMk cId="0" sldId="262"/>
            <ac:spMk id="15" creationId="{27BE44EA-BFAD-9F58-E2B4-8D780FBABDC8}"/>
          </ac:spMkLst>
        </pc:spChg>
        <pc:picChg chg="add del mod ord">
          <ac:chgData name="nathalie drnt" userId="574add8fece9a6f2" providerId="LiveId" clId="{D3496A2A-0D1A-4D42-BC74-81A622D3AE8F}" dt="2025-10-27T17:19:55.900" v="1363" actId="478"/>
          <ac:picMkLst>
            <pc:docMk/>
            <pc:sldMk cId="0" sldId="262"/>
            <ac:picMk id="6" creationId="{F2DFC57E-78C9-24E7-04B4-D46B47E250D0}"/>
          </ac:picMkLst>
        </pc:picChg>
        <pc:picChg chg="add del mod">
          <ac:chgData name="nathalie drnt" userId="574add8fece9a6f2" providerId="LiveId" clId="{D3496A2A-0D1A-4D42-BC74-81A622D3AE8F}" dt="2025-10-27T17:21:33.120" v="1368" actId="478"/>
          <ac:picMkLst>
            <pc:docMk/>
            <pc:sldMk cId="0" sldId="262"/>
            <ac:picMk id="8" creationId="{07275214-1F94-F76B-3C17-D9A966832CD8}"/>
          </ac:picMkLst>
        </pc:picChg>
        <pc:picChg chg="del">
          <ac:chgData name="nathalie drnt" userId="574add8fece9a6f2" providerId="LiveId" clId="{D3496A2A-0D1A-4D42-BC74-81A622D3AE8F}" dt="2025-10-27T17:15:37.674" v="1274" actId="478"/>
          <ac:picMkLst>
            <pc:docMk/>
            <pc:sldMk cId="0" sldId="262"/>
            <ac:picMk id="9" creationId="{18F0B38C-7BE4-1863-31D2-A1ACCF57204B}"/>
          </ac:picMkLst>
        </pc:picChg>
        <pc:picChg chg="add del mod">
          <ac:chgData name="nathalie drnt" userId="574add8fece9a6f2" providerId="LiveId" clId="{D3496A2A-0D1A-4D42-BC74-81A622D3AE8F}" dt="2025-10-27T17:22:05.015" v="1371" actId="478"/>
          <ac:picMkLst>
            <pc:docMk/>
            <pc:sldMk cId="0" sldId="262"/>
            <ac:picMk id="11" creationId="{DE3A8E96-AC85-B57B-D6D0-5CE531EC5D77}"/>
          </ac:picMkLst>
        </pc:picChg>
        <pc:picChg chg="add mod">
          <ac:chgData name="nathalie drnt" userId="574add8fece9a6f2" providerId="LiveId" clId="{D3496A2A-0D1A-4D42-BC74-81A622D3AE8F}" dt="2025-10-27T17:23:12.831" v="1384" actId="1076"/>
          <ac:picMkLst>
            <pc:docMk/>
            <pc:sldMk cId="0" sldId="262"/>
            <ac:picMk id="13" creationId="{69F775DD-34DE-9BF4-90D3-05402A7A594D}"/>
          </ac:picMkLst>
        </pc:picChg>
        <pc:picChg chg="add mod ord">
          <ac:chgData name="nathalie drnt" userId="574add8fece9a6f2" providerId="LiveId" clId="{D3496A2A-0D1A-4D42-BC74-81A622D3AE8F}" dt="2025-10-27T17:22:53.778" v="1380" actId="1076"/>
          <ac:picMkLst>
            <pc:docMk/>
            <pc:sldMk cId="0" sldId="262"/>
            <ac:picMk id="17" creationId="{581E8CF1-36C0-3972-D155-79EC2E681A86}"/>
          </ac:picMkLst>
        </pc:picChg>
        <pc:picChg chg="add mod">
          <ac:chgData name="nathalie drnt" userId="574add8fece9a6f2" providerId="LiveId" clId="{D3496A2A-0D1A-4D42-BC74-81A622D3AE8F}" dt="2025-10-27T17:23:10.150" v="1383" actId="1076"/>
          <ac:picMkLst>
            <pc:docMk/>
            <pc:sldMk cId="0" sldId="262"/>
            <ac:picMk id="19" creationId="{B02455E9-EA08-C1FF-8F93-604795E44F47}"/>
          </ac:picMkLst>
        </pc:picChg>
        <pc:picChg chg="add mod">
          <ac:chgData name="nathalie drnt" userId="574add8fece9a6f2" providerId="LiveId" clId="{D3496A2A-0D1A-4D42-BC74-81A622D3AE8F}" dt="2025-10-27T17:22:57.618" v="1381" actId="1076"/>
          <ac:picMkLst>
            <pc:docMk/>
            <pc:sldMk cId="0" sldId="262"/>
            <ac:picMk id="21" creationId="{657AB611-E744-6FA6-7525-ED45134EB21D}"/>
          </ac:picMkLst>
        </pc:picChg>
        <pc:picChg chg="add mod">
          <ac:chgData name="nathalie drnt" userId="574add8fece9a6f2" providerId="LiveId" clId="{D3496A2A-0D1A-4D42-BC74-81A622D3AE8F}" dt="2025-10-27T17:23:03.115" v="1382" actId="1076"/>
          <ac:picMkLst>
            <pc:docMk/>
            <pc:sldMk cId="0" sldId="262"/>
            <ac:picMk id="23" creationId="{A4CB1C8D-2D6B-BF39-BB1C-8929F4183488}"/>
          </ac:picMkLst>
        </pc:picChg>
      </pc:sldChg>
      <pc:sldChg chg="modSp mod">
        <pc:chgData name="nathalie drnt" userId="574add8fece9a6f2" providerId="LiveId" clId="{D3496A2A-0D1A-4D42-BC74-81A622D3AE8F}" dt="2025-10-27T17:14:57.998" v="1272" actId="20577"/>
        <pc:sldMkLst>
          <pc:docMk/>
          <pc:sldMk cId="0" sldId="263"/>
        </pc:sldMkLst>
        <pc:spChg chg="mod">
          <ac:chgData name="nathalie drnt" userId="574add8fece9a6f2" providerId="LiveId" clId="{D3496A2A-0D1A-4D42-BC74-81A622D3AE8F}" dt="2025-10-27T17:13:11.639" v="1114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nathalie drnt" userId="574add8fece9a6f2" providerId="LiveId" clId="{D3496A2A-0D1A-4D42-BC74-81A622D3AE8F}" dt="2025-10-27T17:14:57.998" v="1272" actId="20577"/>
          <ac:spMkLst>
            <pc:docMk/>
            <pc:sldMk cId="0" sldId="263"/>
            <ac:spMk id="3" creationId="{00000000-0000-0000-0000-000000000000}"/>
          </ac:spMkLst>
        </pc:spChg>
      </pc:sldChg>
      <pc:sldChg chg="del">
        <pc:chgData name="nathalie drnt" userId="574add8fece9a6f2" providerId="LiveId" clId="{D3496A2A-0D1A-4D42-BC74-81A622D3AE8F}" dt="2025-10-27T17:23:27.353" v="1385" actId="47"/>
        <pc:sldMkLst>
          <pc:docMk/>
          <pc:sldMk cId="0" sldId="264"/>
        </pc:sldMkLst>
      </pc:sldChg>
      <pc:sldChg chg="del">
        <pc:chgData name="nathalie drnt" userId="574add8fece9a6f2" providerId="LiveId" clId="{D3496A2A-0D1A-4D42-BC74-81A622D3AE8F}" dt="2025-10-27T17:23:30.402" v="1386" actId="47"/>
        <pc:sldMkLst>
          <pc:docMk/>
          <pc:sldMk cId="0" sldId="265"/>
        </pc:sldMkLst>
      </pc:sldChg>
      <pc:sldChg chg="modSp mod">
        <pc:chgData name="nathalie drnt" userId="574add8fece9a6f2" providerId="LiveId" clId="{D3496A2A-0D1A-4D42-BC74-81A622D3AE8F}" dt="2025-10-27T17:27:13.603" v="1646" actId="20577"/>
        <pc:sldMkLst>
          <pc:docMk/>
          <pc:sldMk cId="0" sldId="266"/>
        </pc:sldMkLst>
        <pc:spChg chg="mod">
          <ac:chgData name="nathalie drnt" userId="574add8fece9a6f2" providerId="LiveId" clId="{D3496A2A-0D1A-4D42-BC74-81A622D3AE8F}" dt="2025-10-27T17:27:13.603" v="1646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nathalie drnt" userId="574add8fece9a6f2" providerId="LiveId" clId="{D3496A2A-0D1A-4D42-BC74-81A622D3AE8F}" dt="2025-10-27T17:31:11.579" v="1912" actId="27636"/>
        <pc:sldMkLst>
          <pc:docMk/>
          <pc:sldMk cId="0" sldId="268"/>
        </pc:sldMkLst>
        <pc:spChg chg="mod">
          <ac:chgData name="nathalie drnt" userId="574add8fece9a6f2" providerId="LiveId" clId="{D3496A2A-0D1A-4D42-BC74-81A622D3AE8F}" dt="2025-10-27T17:29:49.065" v="1777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nathalie drnt" userId="574add8fece9a6f2" providerId="LiveId" clId="{D3496A2A-0D1A-4D42-BC74-81A622D3AE8F}" dt="2025-10-27T17:31:11.579" v="1912" actId="27636"/>
          <ac:spMkLst>
            <pc:docMk/>
            <pc:sldMk cId="0" sldId="268"/>
            <ac:spMk id="3" creationId="{00000000-0000-0000-0000-000000000000}"/>
          </ac:spMkLst>
        </pc:spChg>
      </pc:sldChg>
      <pc:sldChg chg="modSp mod">
        <pc:chgData name="nathalie drnt" userId="574add8fece9a6f2" providerId="LiveId" clId="{D3496A2A-0D1A-4D42-BC74-81A622D3AE8F}" dt="2025-10-27T17:00:43.238" v="565" actId="20577"/>
        <pc:sldMkLst>
          <pc:docMk/>
          <pc:sldMk cId="2920916350" sldId="270"/>
        </pc:sldMkLst>
        <pc:spChg chg="mod">
          <ac:chgData name="nathalie drnt" userId="574add8fece9a6f2" providerId="LiveId" clId="{D3496A2A-0D1A-4D42-BC74-81A622D3AE8F}" dt="2025-10-27T17:00:43.238" v="565" actId="20577"/>
          <ac:spMkLst>
            <pc:docMk/>
            <pc:sldMk cId="2920916350" sldId="270"/>
            <ac:spMk id="2" creationId="{A597A691-2C91-2883-7620-4A83C7DA2CE4}"/>
          </ac:spMkLst>
        </pc:spChg>
      </pc:sldChg>
      <pc:sldChg chg="modSp mod">
        <pc:chgData name="nathalie drnt" userId="574add8fece9a6f2" providerId="LiveId" clId="{D3496A2A-0D1A-4D42-BC74-81A622D3AE8F}" dt="2025-10-27T17:12:09.611" v="1058" actId="20577"/>
        <pc:sldMkLst>
          <pc:docMk/>
          <pc:sldMk cId="1655483442" sldId="271"/>
        </pc:sldMkLst>
        <pc:spChg chg="mod">
          <ac:chgData name="nathalie drnt" userId="574add8fece9a6f2" providerId="LiveId" clId="{D3496A2A-0D1A-4D42-BC74-81A622D3AE8F}" dt="2025-10-27T17:12:09.611" v="1058" actId="20577"/>
          <ac:spMkLst>
            <pc:docMk/>
            <pc:sldMk cId="1655483442" sldId="271"/>
            <ac:spMk id="2" creationId="{9FBD4D41-8A13-411A-4C26-2C7A5BED2C15}"/>
          </ac:spMkLst>
        </pc:spChg>
      </pc:sldChg>
      <pc:sldChg chg="modSp mod">
        <pc:chgData name="nathalie drnt" userId="574add8fece9a6f2" providerId="LiveId" clId="{D3496A2A-0D1A-4D42-BC74-81A622D3AE8F}" dt="2025-10-27T17:23:40.260" v="1415" actId="20577"/>
        <pc:sldMkLst>
          <pc:docMk/>
          <pc:sldMk cId="2638057779" sldId="273"/>
        </pc:sldMkLst>
        <pc:spChg chg="mod">
          <ac:chgData name="nathalie drnt" userId="574add8fece9a6f2" providerId="LiveId" clId="{D3496A2A-0D1A-4D42-BC74-81A622D3AE8F}" dt="2025-10-27T17:23:40.260" v="1415" actId="20577"/>
          <ac:spMkLst>
            <pc:docMk/>
            <pc:sldMk cId="2638057779" sldId="273"/>
            <ac:spMk id="2" creationId="{33333EC7-D16E-56DA-0605-D4185C76E21B}"/>
          </ac:spMkLst>
        </pc:spChg>
      </pc:sldChg>
      <pc:sldChg chg="addSp delSp modSp mod">
        <pc:chgData name="nathalie drnt" userId="574add8fece9a6f2" providerId="LiveId" clId="{D3496A2A-0D1A-4D42-BC74-81A622D3AE8F}" dt="2025-10-27T17:29:01.902" v="1678" actId="1076"/>
        <pc:sldMkLst>
          <pc:docMk/>
          <pc:sldMk cId="1971078152" sldId="274"/>
        </pc:sldMkLst>
        <pc:spChg chg="mod">
          <ac:chgData name="nathalie drnt" userId="574add8fece9a6f2" providerId="LiveId" clId="{D3496A2A-0D1A-4D42-BC74-81A622D3AE8F}" dt="2025-10-27T17:27:43.265" v="1668" actId="20577"/>
          <ac:spMkLst>
            <pc:docMk/>
            <pc:sldMk cId="1971078152" sldId="274"/>
            <ac:spMk id="2" creationId="{36CBD1A4-472D-06A0-D190-E9175620F892}"/>
          </ac:spMkLst>
        </pc:spChg>
        <pc:spChg chg="del mod">
          <ac:chgData name="nathalie drnt" userId="574add8fece9a6f2" providerId="LiveId" clId="{D3496A2A-0D1A-4D42-BC74-81A622D3AE8F}" dt="2025-10-27T17:28:25.200" v="1670"/>
          <ac:spMkLst>
            <pc:docMk/>
            <pc:sldMk cId="1971078152" sldId="274"/>
            <ac:spMk id="3" creationId="{60BAA639-90C8-2C79-3F68-820AAACE336F}"/>
          </ac:spMkLst>
        </pc:spChg>
        <pc:picChg chg="add mod">
          <ac:chgData name="nathalie drnt" userId="574add8fece9a6f2" providerId="LiveId" clId="{D3496A2A-0D1A-4D42-BC74-81A622D3AE8F}" dt="2025-10-27T17:29:01.902" v="1678" actId="1076"/>
          <ac:picMkLst>
            <pc:docMk/>
            <pc:sldMk cId="1971078152" sldId="274"/>
            <ac:picMk id="4" creationId="{C96DFC5C-3A28-B95A-B17C-316FCE21E9C1}"/>
          </ac:picMkLst>
        </pc:picChg>
      </pc:sldChg>
      <pc:sldChg chg="modSp mod">
        <pc:chgData name="nathalie drnt" userId="574add8fece9a6f2" providerId="LiveId" clId="{D3496A2A-0D1A-4D42-BC74-81A622D3AE8F}" dt="2025-10-27T17:29:27.269" v="1743" actId="20577"/>
        <pc:sldMkLst>
          <pc:docMk/>
          <pc:sldMk cId="4123988327" sldId="275"/>
        </pc:sldMkLst>
        <pc:spChg chg="mod">
          <ac:chgData name="nathalie drnt" userId="574add8fece9a6f2" providerId="LiveId" clId="{D3496A2A-0D1A-4D42-BC74-81A622D3AE8F}" dt="2025-10-27T17:29:27.269" v="1743" actId="20577"/>
          <ac:spMkLst>
            <pc:docMk/>
            <pc:sldMk cId="4123988327" sldId="275"/>
            <ac:spMk id="2" creationId="{40CD7995-C775-A898-B5EC-48DEE66EE537}"/>
          </ac:spMkLst>
        </pc:spChg>
      </pc:sldChg>
      <pc:sldChg chg="modSp mod">
        <pc:chgData name="nathalie drnt" userId="574add8fece9a6f2" providerId="LiveId" clId="{D3496A2A-0D1A-4D42-BC74-81A622D3AE8F}" dt="2025-10-27T17:37:47.731" v="2099" actId="20577"/>
        <pc:sldMkLst>
          <pc:docMk/>
          <pc:sldMk cId="347593469" sldId="276"/>
        </pc:sldMkLst>
        <pc:spChg chg="mod">
          <ac:chgData name="nathalie drnt" userId="574add8fece9a6f2" providerId="LiveId" clId="{D3496A2A-0D1A-4D42-BC74-81A622D3AE8F}" dt="2025-10-27T17:37:47.731" v="2099" actId="20577"/>
          <ac:spMkLst>
            <pc:docMk/>
            <pc:sldMk cId="347593469" sldId="276"/>
            <ac:spMk id="2" creationId="{89B32887-32E7-9FA6-CA33-2C677D9BE989}"/>
          </ac:spMkLst>
        </pc:spChg>
      </pc:sldChg>
      <pc:sldChg chg="modSp mod">
        <pc:chgData name="nathalie drnt" userId="574add8fece9a6f2" providerId="LiveId" clId="{D3496A2A-0D1A-4D42-BC74-81A622D3AE8F}" dt="2025-10-27T17:39:20.321" v="2368" actId="20577"/>
        <pc:sldMkLst>
          <pc:docMk/>
          <pc:sldMk cId="1087486495" sldId="278"/>
        </pc:sldMkLst>
        <pc:spChg chg="mod">
          <ac:chgData name="nathalie drnt" userId="574add8fece9a6f2" providerId="LiveId" clId="{D3496A2A-0D1A-4D42-BC74-81A622D3AE8F}" dt="2025-10-27T17:38:04.385" v="2147" actId="20577"/>
          <ac:spMkLst>
            <pc:docMk/>
            <pc:sldMk cId="1087486495" sldId="278"/>
            <ac:spMk id="2" creationId="{C4539F46-2B24-22D1-9DE0-443543B36B83}"/>
          </ac:spMkLst>
        </pc:spChg>
        <pc:spChg chg="mod">
          <ac:chgData name="nathalie drnt" userId="574add8fece9a6f2" providerId="LiveId" clId="{D3496A2A-0D1A-4D42-BC74-81A622D3AE8F}" dt="2025-10-27T17:39:20.321" v="2368" actId="20577"/>
          <ac:spMkLst>
            <pc:docMk/>
            <pc:sldMk cId="1087486495" sldId="278"/>
            <ac:spMk id="3" creationId="{D659A78A-E0EA-5C17-B30B-2695E2EEBC01}"/>
          </ac:spMkLst>
        </pc:spChg>
      </pc:sldChg>
      <pc:sldChg chg="addSp delSp modSp mod">
        <pc:chgData name="nathalie drnt" userId="574add8fece9a6f2" providerId="LiveId" clId="{D3496A2A-0D1A-4D42-BC74-81A622D3AE8F}" dt="2025-10-27T17:40:53.042" v="2431" actId="1076"/>
        <pc:sldMkLst>
          <pc:docMk/>
          <pc:sldMk cId="501259460" sldId="279"/>
        </pc:sldMkLst>
        <pc:spChg chg="mod">
          <ac:chgData name="nathalie drnt" userId="574add8fece9a6f2" providerId="LiveId" clId="{D3496A2A-0D1A-4D42-BC74-81A622D3AE8F}" dt="2025-10-27T17:39:41.806" v="2427" actId="20577"/>
          <ac:spMkLst>
            <pc:docMk/>
            <pc:sldMk cId="501259460" sldId="279"/>
            <ac:spMk id="2" creationId="{2AB00675-7A5D-8B6F-2E31-87C4723AF587}"/>
          </ac:spMkLst>
        </pc:spChg>
        <pc:spChg chg="del mod">
          <ac:chgData name="nathalie drnt" userId="574add8fece9a6f2" providerId="LiveId" clId="{D3496A2A-0D1A-4D42-BC74-81A622D3AE8F}" dt="2025-10-27T17:40:43.930" v="2429" actId="22"/>
          <ac:spMkLst>
            <pc:docMk/>
            <pc:sldMk cId="501259460" sldId="279"/>
            <ac:spMk id="3" creationId="{9E6E0AA6-B241-0740-06D9-450EDB6D08F3}"/>
          </ac:spMkLst>
        </pc:spChg>
        <pc:picChg chg="add mod ord">
          <ac:chgData name="nathalie drnt" userId="574add8fece9a6f2" providerId="LiveId" clId="{D3496A2A-0D1A-4D42-BC74-81A622D3AE8F}" dt="2025-10-27T17:40:53.042" v="2431" actId="1076"/>
          <ac:picMkLst>
            <pc:docMk/>
            <pc:sldMk cId="501259460" sldId="279"/>
            <ac:picMk id="5" creationId="{139A6DEB-E476-9FE5-193E-5CA373EF0D47}"/>
          </ac:picMkLst>
        </pc:picChg>
      </pc:sldChg>
      <pc:sldChg chg="modSp mod">
        <pc:chgData name="nathalie drnt" userId="574add8fece9a6f2" providerId="LiveId" clId="{D3496A2A-0D1A-4D42-BC74-81A622D3AE8F}" dt="2025-10-27T17:41:12.807" v="2459" actId="20577"/>
        <pc:sldMkLst>
          <pc:docMk/>
          <pc:sldMk cId="2897702007" sldId="280"/>
        </pc:sldMkLst>
        <pc:spChg chg="mod">
          <ac:chgData name="nathalie drnt" userId="574add8fece9a6f2" providerId="LiveId" clId="{D3496A2A-0D1A-4D42-BC74-81A622D3AE8F}" dt="2025-10-27T17:41:12.807" v="2459" actId="20577"/>
          <ac:spMkLst>
            <pc:docMk/>
            <pc:sldMk cId="2897702007" sldId="280"/>
            <ac:spMk id="2" creationId="{6375C0C0-88E3-F091-A2F7-02F188237DC5}"/>
          </ac:spMkLst>
        </pc:spChg>
      </pc:sldChg>
      <pc:sldChg chg="modSp mod">
        <pc:chgData name="nathalie drnt" userId="574add8fece9a6f2" providerId="LiveId" clId="{D3496A2A-0D1A-4D42-BC74-81A622D3AE8F}" dt="2025-10-27T17:42:32.761" v="2653" actId="20577"/>
        <pc:sldMkLst>
          <pc:docMk/>
          <pc:sldMk cId="1423601927" sldId="281"/>
        </pc:sldMkLst>
        <pc:spChg chg="mod">
          <ac:chgData name="nathalie drnt" userId="574add8fece9a6f2" providerId="LiveId" clId="{D3496A2A-0D1A-4D42-BC74-81A622D3AE8F}" dt="2025-10-27T17:41:33.768" v="2482" actId="20577"/>
          <ac:spMkLst>
            <pc:docMk/>
            <pc:sldMk cId="1423601927" sldId="281"/>
            <ac:spMk id="2" creationId="{61F485B7-DB1E-728F-F808-B949CCD6694C}"/>
          </ac:spMkLst>
        </pc:spChg>
        <pc:spChg chg="mod">
          <ac:chgData name="nathalie drnt" userId="574add8fece9a6f2" providerId="LiveId" clId="{D3496A2A-0D1A-4D42-BC74-81A622D3AE8F}" dt="2025-10-27T17:42:32.761" v="2653" actId="20577"/>
          <ac:spMkLst>
            <pc:docMk/>
            <pc:sldMk cId="1423601927" sldId="281"/>
            <ac:spMk id="3" creationId="{CFE6F8B6-684E-6D1B-D919-074519D725F9}"/>
          </ac:spMkLst>
        </pc:spChg>
      </pc:sldChg>
      <pc:sldChg chg="addSp delSp modSp mod">
        <pc:chgData name="nathalie drnt" userId="574add8fece9a6f2" providerId="LiveId" clId="{D3496A2A-0D1A-4D42-BC74-81A622D3AE8F}" dt="2025-10-27T17:49:40.204" v="2948" actId="20577"/>
        <pc:sldMkLst>
          <pc:docMk/>
          <pc:sldMk cId="2220984205" sldId="282"/>
        </pc:sldMkLst>
        <pc:spChg chg="mod">
          <ac:chgData name="nathalie drnt" userId="574add8fece9a6f2" providerId="LiveId" clId="{D3496A2A-0D1A-4D42-BC74-81A622D3AE8F}" dt="2025-10-27T17:49:40.204" v="2948" actId="20577"/>
          <ac:spMkLst>
            <pc:docMk/>
            <pc:sldMk cId="2220984205" sldId="282"/>
            <ac:spMk id="2" creationId="{95BA66C8-EA70-E91D-8309-42315B875CD5}"/>
          </ac:spMkLst>
        </pc:spChg>
        <pc:spChg chg="del mod">
          <ac:chgData name="nathalie drnt" userId="574add8fece9a6f2" providerId="LiveId" clId="{D3496A2A-0D1A-4D42-BC74-81A622D3AE8F}" dt="2025-10-27T17:46:50.705" v="2701" actId="22"/>
          <ac:spMkLst>
            <pc:docMk/>
            <pc:sldMk cId="2220984205" sldId="282"/>
            <ac:spMk id="3" creationId="{A4DF839D-937B-FD60-4086-D6986C786D1D}"/>
          </ac:spMkLst>
        </pc:spChg>
        <pc:picChg chg="add mod ord">
          <ac:chgData name="nathalie drnt" userId="574add8fece9a6f2" providerId="LiveId" clId="{D3496A2A-0D1A-4D42-BC74-81A622D3AE8F}" dt="2025-10-27T17:47:06.333" v="2707" actId="1076"/>
          <ac:picMkLst>
            <pc:docMk/>
            <pc:sldMk cId="2220984205" sldId="282"/>
            <ac:picMk id="5" creationId="{0F553C48-5B0A-1FE2-5A20-8C676C2FE2CE}"/>
          </ac:picMkLst>
        </pc:picChg>
      </pc:sldChg>
      <pc:sldChg chg="modSp mod">
        <pc:chgData name="nathalie drnt" userId="574add8fece9a6f2" providerId="LiveId" clId="{D3496A2A-0D1A-4D42-BC74-81A622D3AE8F}" dt="2025-10-27T17:47:51.781" v="2768" actId="20577"/>
        <pc:sldMkLst>
          <pc:docMk/>
          <pc:sldMk cId="987042164" sldId="283"/>
        </pc:sldMkLst>
        <pc:spChg chg="mod">
          <ac:chgData name="nathalie drnt" userId="574add8fece9a6f2" providerId="LiveId" clId="{D3496A2A-0D1A-4D42-BC74-81A622D3AE8F}" dt="2025-10-27T17:47:51.781" v="2768" actId="20577"/>
          <ac:spMkLst>
            <pc:docMk/>
            <pc:sldMk cId="987042164" sldId="283"/>
            <ac:spMk id="2" creationId="{596465F9-95C6-0EED-4FEB-8280774BB4A3}"/>
          </ac:spMkLst>
        </pc:spChg>
      </pc:sldChg>
      <pc:sldChg chg="modSp mod">
        <pc:chgData name="nathalie drnt" userId="574add8fece9a6f2" providerId="LiveId" clId="{D3496A2A-0D1A-4D42-BC74-81A622D3AE8F}" dt="2025-10-27T17:49:13.369" v="2945" actId="20577"/>
        <pc:sldMkLst>
          <pc:docMk/>
          <pc:sldMk cId="2354080265" sldId="284"/>
        </pc:sldMkLst>
        <pc:spChg chg="mod">
          <ac:chgData name="nathalie drnt" userId="574add8fece9a6f2" providerId="LiveId" clId="{D3496A2A-0D1A-4D42-BC74-81A622D3AE8F}" dt="2025-10-27T17:48:13.510" v="2786" actId="20577"/>
          <ac:spMkLst>
            <pc:docMk/>
            <pc:sldMk cId="2354080265" sldId="284"/>
            <ac:spMk id="2" creationId="{4564B0B1-634C-A429-65D2-0CFA3E7E41FB}"/>
          </ac:spMkLst>
        </pc:spChg>
        <pc:spChg chg="mod">
          <ac:chgData name="nathalie drnt" userId="574add8fece9a6f2" providerId="LiveId" clId="{D3496A2A-0D1A-4D42-BC74-81A622D3AE8F}" dt="2025-10-27T17:49:13.369" v="2945" actId="20577"/>
          <ac:spMkLst>
            <pc:docMk/>
            <pc:sldMk cId="2354080265" sldId="284"/>
            <ac:spMk id="3" creationId="{AB216229-5E9F-607A-B27C-612C05F27537}"/>
          </ac:spMkLst>
        </pc:spChg>
      </pc:sldChg>
      <pc:sldChg chg="modSp mod">
        <pc:chgData name="nathalie drnt" userId="574add8fece9a6f2" providerId="LiveId" clId="{D3496A2A-0D1A-4D42-BC74-81A622D3AE8F}" dt="2025-10-27T17:52:40.150" v="3045" actId="20577"/>
        <pc:sldMkLst>
          <pc:docMk/>
          <pc:sldMk cId="1685998967" sldId="285"/>
        </pc:sldMkLst>
        <pc:spChg chg="mod">
          <ac:chgData name="nathalie drnt" userId="574add8fece9a6f2" providerId="LiveId" clId="{D3496A2A-0D1A-4D42-BC74-81A622D3AE8F}" dt="2025-10-27T17:52:40.150" v="3045" actId="20577"/>
          <ac:spMkLst>
            <pc:docMk/>
            <pc:sldMk cId="1685998967" sldId="285"/>
            <ac:spMk id="2" creationId="{A733D507-9595-7B6B-EF84-34E2EAA007C5}"/>
          </ac:spMkLst>
        </pc:spChg>
      </pc:sldChg>
      <pc:sldChg chg="addSp modSp del mod">
        <pc:chgData name="nathalie drnt" userId="574add8fece9a6f2" providerId="LiveId" clId="{D3496A2A-0D1A-4D42-BC74-81A622D3AE8F}" dt="2025-10-27T17:54:03.417" v="3083" actId="47"/>
        <pc:sldMkLst>
          <pc:docMk/>
          <pc:sldMk cId="3292974630" sldId="286"/>
        </pc:sldMkLst>
        <pc:spChg chg="mod">
          <ac:chgData name="nathalie drnt" userId="574add8fece9a6f2" providerId="LiveId" clId="{D3496A2A-0D1A-4D42-BC74-81A622D3AE8F}" dt="2025-10-27T17:53:08.736" v="3057" actId="20577"/>
          <ac:spMkLst>
            <pc:docMk/>
            <pc:sldMk cId="3292974630" sldId="286"/>
            <ac:spMk id="2" creationId="{6F1114A2-9CC6-AA2B-B45E-A60C3D5BB3DD}"/>
          </ac:spMkLst>
        </pc:spChg>
        <pc:spChg chg="mod">
          <ac:chgData name="nathalie drnt" userId="574add8fece9a6f2" providerId="LiveId" clId="{D3496A2A-0D1A-4D42-BC74-81A622D3AE8F}" dt="2025-10-27T17:53:18.025" v="3060" actId="27636"/>
          <ac:spMkLst>
            <pc:docMk/>
            <pc:sldMk cId="3292974630" sldId="286"/>
            <ac:spMk id="3" creationId="{42723149-D6FC-A4CD-81AF-80926CAB1793}"/>
          </ac:spMkLst>
        </pc:spChg>
        <pc:spChg chg="add mod">
          <ac:chgData name="nathalie drnt" userId="574add8fece9a6f2" providerId="LiveId" clId="{D3496A2A-0D1A-4D42-BC74-81A622D3AE8F}" dt="2025-10-27T17:53:39.406" v="3063" actId="14100"/>
          <ac:spMkLst>
            <pc:docMk/>
            <pc:sldMk cId="3292974630" sldId="286"/>
            <ac:spMk id="5" creationId="{A6FE7B41-E820-ED39-3E8A-1A3A0BC52554}"/>
          </ac:spMkLst>
        </pc:spChg>
      </pc:sldChg>
      <pc:sldChg chg="addSp modSp add mod">
        <pc:chgData name="nathalie drnt" userId="574add8fece9a6f2" providerId="LiveId" clId="{D3496A2A-0D1A-4D42-BC74-81A622D3AE8F}" dt="2025-10-27T17:07:14.057" v="808" actId="1076"/>
        <pc:sldMkLst>
          <pc:docMk/>
          <pc:sldMk cId="788172118" sldId="287"/>
        </pc:sldMkLst>
        <pc:spChg chg="mod">
          <ac:chgData name="nathalie drnt" userId="574add8fece9a6f2" providerId="LiveId" clId="{D3496A2A-0D1A-4D42-BC74-81A622D3AE8F}" dt="2025-10-27T17:03:05.932" v="803" actId="20577"/>
          <ac:spMkLst>
            <pc:docMk/>
            <pc:sldMk cId="788172118" sldId="287"/>
            <ac:spMk id="2" creationId="{45B80FF1-05C3-51A7-90DB-8F4483A2B8FA}"/>
          </ac:spMkLst>
        </pc:spChg>
        <pc:spChg chg="mod">
          <ac:chgData name="nathalie drnt" userId="574add8fece9a6f2" providerId="LiveId" clId="{D3496A2A-0D1A-4D42-BC74-81A622D3AE8F}" dt="2025-10-27T17:06:56.010" v="805" actId="5793"/>
          <ac:spMkLst>
            <pc:docMk/>
            <pc:sldMk cId="788172118" sldId="287"/>
            <ac:spMk id="3" creationId="{4330BA72-D7E7-386E-4337-F99198C826E1}"/>
          </ac:spMkLst>
        </pc:spChg>
        <pc:picChg chg="add mod">
          <ac:chgData name="nathalie drnt" userId="574add8fece9a6f2" providerId="LiveId" clId="{D3496A2A-0D1A-4D42-BC74-81A622D3AE8F}" dt="2025-10-27T17:07:14.057" v="808" actId="1076"/>
          <ac:picMkLst>
            <pc:docMk/>
            <pc:sldMk cId="788172118" sldId="287"/>
            <ac:picMk id="5" creationId="{DFFFEF74-E172-A818-C576-C91372F5FEF4}"/>
          </ac:picMkLst>
        </pc:picChg>
      </pc:sldChg>
      <pc:sldChg chg="add del setBg">
        <pc:chgData name="nathalie drnt" userId="574add8fece9a6f2" providerId="LiveId" clId="{D3496A2A-0D1A-4D42-BC74-81A622D3AE8F}" dt="2025-10-27T17:02:44.113" v="741"/>
        <pc:sldMkLst>
          <pc:docMk/>
          <pc:sldMk cId="2614543250" sldId="287"/>
        </pc:sldMkLst>
      </pc:sldChg>
      <pc:sldChg chg="addSp delSp modSp add mod">
        <pc:chgData name="nathalie drnt" userId="574add8fece9a6f2" providerId="LiveId" clId="{D3496A2A-0D1A-4D42-BC74-81A622D3AE8F}" dt="2025-10-27T17:11:36.363" v="999" actId="1076"/>
        <pc:sldMkLst>
          <pc:docMk/>
          <pc:sldMk cId="1705545324" sldId="288"/>
        </pc:sldMkLst>
        <pc:spChg chg="mod">
          <ac:chgData name="nathalie drnt" userId="574add8fece9a6f2" providerId="LiveId" clId="{D3496A2A-0D1A-4D42-BC74-81A622D3AE8F}" dt="2025-10-27T17:09:56.315" v="988" actId="20577"/>
          <ac:spMkLst>
            <pc:docMk/>
            <pc:sldMk cId="1705545324" sldId="288"/>
            <ac:spMk id="2" creationId="{EE5F5E1E-8D25-16B3-29C4-D4C1466900AC}"/>
          </ac:spMkLst>
        </pc:spChg>
        <pc:picChg chg="del">
          <ac:chgData name="nathalie drnt" userId="574add8fece9a6f2" providerId="LiveId" clId="{D3496A2A-0D1A-4D42-BC74-81A622D3AE8F}" dt="2025-10-27T17:10:59.503" v="989" actId="478"/>
          <ac:picMkLst>
            <pc:docMk/>
            <pc:sldMk cId="1705545324" sldId="288"/>
            <ac:picMk id="5" creationId="{2A8B30E3-0C8E-8FB1-6C5B-198E35C79809}"/>
          </ac:picMkLst>
        </pc:picChg>
        <pc:picChg chg="add mod">
          <ac:chgData name="nathalie drnt" userId="574add8fece9a6f2" providerId="LiveId" clId="{D3496A2A-0D1A-4D42-BC74-81A622D3AE8F}" dt="2025-10-27T17:11:36.363" v="999" actId="1076"/>
          <ac:picMkLst>
            <pc:docMk/>
            <pc:sldMk cId="1705545324" sldId="288"/>
            <ac:picMk id="6" creationId="{D1243B36-D447-B4F8-86F1-3E1BFEFA37F8}"/>
          </ac:picMkLst>
        </pc:picChg>
      </pc:sldChg>
      <pc:sldChg chg="addSp delSp modSp add mod">
        <pc:chgData name="nathalie drnt" userId="574add8fece9a6f2" providerId="LiveId" clId="{D3496A2A-0D1A-4D42-BC74-81A622D3AE8F}" dt="2025-10-28T10:25:09.512" v="3849" actId="1076"/>
        <pc:sldMkLst>
          <pc:docMk/>
          <pc:sldMk cId="3954759622" sldId="289"/>
        </pc:sldMkLst>
        <pc:spChg chg="mod">
          <ac:chgData name="nathalie drnt" userId="574add8fece9a6f2" providerId="LiveId" clId="{D3496A2A-0D1A-4D42-BC74-81A622D3AE8F}" dt="2025-10-28T10:21:58.428" v="3808" actId="20577"/>
          <ac:spMkLst>
            <pc:docMk/>
            <pc:sldMk cId="3954759622" sldId="289"/>
            <ac:spMk id="2" creationId="{D278346C-791C-FE0F-28F5-D099E3A791CA}"/>
          </ac:spMkLst>
        </pc:spChg>
        <pc:spChg chg="add del mod">
          <ac:chgData name="nathalie drnt" userId="574add8fece9a6f2" providerId="LiveId" clId="{D3496A2A-0D1A-4D42-BC74-81A622D3AE8F}" dt="2025-10-28T10:22:32.075" v="3831" actId="22"/>
          <ac:spMkLst>
            <pc:docMk/>
            <pc:sldMk cId="3954759622" sldId="289"/>
            <ac:spMk id="4" creationId="{67DCA21C-28B8-26E4-FF1E-78BC204D4559}"/>
          </ac:spMkLst>
        </pc:spChg>
        <pc:spChg chg="add del mod">
          <ac:chgData name="nathalie drnt" userId="574add8fece9a6f2" providerId="LiveId" clId="{D3496A2A-0D1A-4D42-BC74-81A622D3AE8F}" dt="2025-10-27T17:33:58.598" v="1917" actId="22"/>
          <ac:spMkLst>
            <pc:docMk/>
            <pc:sldMk cId="3954759622" sldId="289"/>
            <ac:spMk id="5" creationId="{21CA8746-774A-42AA-2237-84019F2B93F4}"/>
          </ac:spMkLst>
        </pc:spChg>
        <pc:picChg chg="del">
          <ac:chgData name="nathalie drnt" userId="574add8fece9a6f2" providerId="LiveId" clId="{D3496A2A-0D1A-4D42-BC74-81A622D3AE8F}" dt="2025-10-27T17:32:42.571" v="1914" actId="478"/>
          <ac:picMkLst>
            <pc:docMk/>
            <pc:sldMk cId="3954759622" sldId="289"/>
            <ac:picMk id="4" creationId="{C0E20375-B46F-B804-2D32-8461CD7F85CD}"/>
          </ac:picMkLst>
        </pc:picChg>
        <pc:picChg chg="add mod ord">
          <ac:chgData name="nathalie drnt" userId="574add8fece9a6f2" providerId="LiveId" clId="{D3496A2A-0D1A-4D42-BC74-81A622D3AE8F}" dt="2025-10-28T10:23:42.744" v="3841" actId="14100"/>
          <ac:picMkLst>
            <pc:docMk/>
            <pc:sldMk cId="3954759622" sldId="289"/>
            <ac:picMk id="6" creationId="{297F43A7-91AD-0B43-823F-C706CFF6D78B}"/>
          </ac:picMkLst>
        </pc:picChg>
        <pc:picChg chg="add mod">
          <ac:chgData name="nathalie drnt" userId="574add8fece9a6f2" providerId="LiveId" clId="{D3496A2A-0D1A-4D42-BC74-81A622D3AE8F}" dt="2025-10-27T17:32:48.446" v="1916" actId="1076"/>
          <ac:picMkLst>
            <pc:docMk/>
            <pc:sldMk cId="3954759622" sldId="289"/>
            <ac:picMk id="7" creationId="{492E8359-D469-0D4D-997C-5D70FB9EBCBE}"/>
          </ac:picMkLst>
        </pc:picChg>
        <pc:picChg chg="add del mod ord">
          <ac:chgData name="nathalie drnt" userId="574add8fece9a6f2" providerId="LiveId" clId="{D3496A2A-0D1A-4D42-BC74-81A622D3AE8F}" dt="2025-10-28T10:22:15.555" v="3830" actId="478"/>
          <ac:picMkLst>
            <pc:docMk/>
            <pc:sldMk cId="3954759622" sldId="289"/>
            <ac:picMk id="9" creationId="{5ABB5629-906B-EB75-1D72-2A5F99C565D9}"/>
          </ac:picMkLst>
        </pc:picChg>
        <pc:picChg chg="add mod">
          <ac:chgData name="nathalie drnt" userId="574add8fece9a6f2" providerId="LiveId" clId="{D3496A2A-0D1A-4D42-BC74-81A622D3AE8F}" dt="2025-10-28T10:23:54.655" v="3844" actId="1076"/>
          <ac:picMkLst>
            <pc:docMk/>
            <pc:sldMk cId="3954759622" sldId="289"/>
            <ac:picMk id="10" creationId="{1B94D804-C835-5C7E-0AD6-BF5F3B098EEE}"/>
          </ac:picMkLst>
        </pc:picChg>
        <pc:picChg chg="add del">
          <ac:chgData name="nathalie drnt" userId="574add8fece9a6f2" providerId="LiveId" clId="{D3496A2A-0D1A-4D42-BC74-81A622D3AE8F}" dt="2025-10-27T17:36:52.790" v="2044" actId="478"/>
          <ac:picMkLst>
            <pc:docMk/>
            <pc:sldMk cId="3954759622" sldId="289"/>
            <ac:picMk id="11" creationId="{AB2B5AFE-7708-4E25-3EB7-3384D9AF92FD}"/>
          </ac:picMkLst>
        </pc:picChg>
        <pc:picChg chg="add mod">
          <ac:chgData name="nathalie drnt" userId="574add8fece9a6f2" providerId="LiveId" clId="{D3496A2A-0D1A-4D42-BC74-81A622D3AE8F}" dt="2025-10-28T10:25:09.512" v="3849" actId="1076"/>
          <ac:picMkLst>
            <pc:docMk/>
            <pc:sldMk cId="3954759622" sldId="289"/>
            <ac:picMk id="12" creationId="{DF3ED28C-2962-6DC8-2C8A-92B13CCCF062}"/>
          </ac:picMkLst>
        </pc:picChg>
      </pc:sldChg>
      <pc:sldChg chg="addSp delSp modSp add mod">
        <pc:chgData name="nathalie drnt" userId="574add8fece9a6f2" providerId="LiveId" clId="{D3496A2A-0D1A-4D42-BC74-81A622D3AE8F}" dt="2025-10-28T10:35:52.682" v="3895" actId="14100"/>
        <pc:sldMkLst>
          <pc:docMk/>
          <pc:sldMk cId="1304578616" sldId="290"/>
        </pc:sldMkLst>
        <pc:spChg chg="mod">
          <ac:chgData name="nathalie drnt" userId="574add8fece9a6f2" providerId="LiveId" clId="{D3496A2A-0D1A-4D42-BC74-81A622D3AE8F}" dt="2025-10-27T17:36:12.098" v="2038" actId="20577"/>
          <ac:spMkLst>
            <pc:docMk/>
            <pc:sldMk cId="1304578616" sldId="290"/>
            <ac:spMk id="2" creationId="{49762273-15F4-A2B7-23E2-766A7D283299}"/>
          </ac:spMkLst>
        </pc:spChg>
        <pc:spChg chg="add del mod">
          <ac:chgData name="nathalie drnt" userId="574add8fece9a6f2" providerId="LiveId" clId="{D3496A2A-0D1A-4D42-BC74-81A622D3AE8F}" dt="2025-10-27T17:36:43.782" v="2043" actId="478"/>
          <ac:spMkLst>
            <pc:docMk/>
            <pc:sldMk cId="1304578616" sldId="290"/>
            <ac:spMk id="4" creationId="{3DB33FF7-49DD-81AA-20BC-BB3E4417FF0C}"/>
          </ac:spMkLst>
        </pc:spChg>
        <pc:picChg chg="del">
          <ac:chgData name="nathalie drnt" userId="574add8fece9a6f2" providerId="LiveId" clId="{D3496A2A-0D1A-4D42-BC74-81A622D3AE8F}" dt="2025-10-27T17:36:28.762" v="2041" actId="478"/>
          <ac:picMkLst>
            <pc:docMk/>
            <pc:sldMk cId="1304578616" sldId="290"/>
            <ac:picMk id="7" creationId="{88E08C15-E7F1-38FA-EF4C-1ABB7367260F}"/>
          </ac:picMkLst>
        </pc:picChg>
        <pc:picChg chg="del">
          <ac:chgData name="nathalie drnt" userId="574add8fece9a6f2" providerId="LiveId" clId="{D3496A2A-0D1A-4D42-BC74-81A622D3AE8F}" dt="2025-10-27T17:36:18.065" v="2039" actId="478"/>
          <ac:picMkLst>
            <pc:docMk/>
            <pc:sldMk cId="1304578616" sldId="290"/>
            <ac:picMk id="9" creationId="{97093131-2956-B4A8-0E56-AA1486388F25}"/>
          </ac:picMkLst>
        </pc:picChg>
        <pc:picChg chg="del mod">
          <ac:chgData name="nathalie drnt" userId="574add8fece9a6f2" providerId="LiveId" clId="{D3496A2A-0D1A-4D42-BC74-81A622D3AE8F}" dt="2025-10-28T10:33:44.359" v="3883" actId="478"/>
          <ac:picMkLst>
            <pc:docMk/>
            <pc:sldMk cId="1304578616" sldId="290"/>
            <ac:picMk id="11" creationId="{54B950D3-4D67-F4F2-6353-EA3F7FD4760C}"/>
          </ac:picMkLst>
        </pc:picChg>
        <pc:picChg chg="add mod">
          <ac:chgData name="nathalie drnt" userId="574add8fece9a6f2" providerId="LiveId" clId="{D3496A2A-0D1A-4D42-BC74-81A622D3AE8F}" dt="2025-10-28T10:34:02.411" v="3887" actId="1076"/>
          <ac:picMkLst>
            <pc:docMk/>
            <pc:sldMk cId="1304578616" sldId="290"/>
            <ac:picMk id="16" creationId="{DD5F5C07-974F-99D3-ABBA-F57271A575EC}"/>
          </ac:picMkLst>
        </pc:picChg>
        <pc:picChg chg="add mod">
          <ac:chgData name="nathalie drnt" userId="574add8fece9a6f2" providerId="LiveId" clId="{D3496A2A-0D1A-4D42-BC74-81A622D3AE8F}" dt="2025-10-28T10:35:52.682" v="3895" actId="14100"/>
          <ac:picMkLst>
            <pc:docMk/>
            <pc:sldMk cId="1304578616" sldId="290"/>
            <ac:picMk id="18" creationId="{F42A2D9F-47C5-A53D-B31E-95AAC7F6A3E9}"/>
          </ac:picMkLst>
        </pc:picChg>
      </pc:sldChg>
      <pc:sldChg chg="addSp delSp modSp add mod">
        <pc:chgData name="nathalie drnt" userId="574add8fece9a6f2" providerId="LiveId" clId="{D3496A2A-0D1A-4D42-BC74-81A622D3AE8F}" dt="2025-10-27T17:51:48.353" v="3012" actId="14100"/>
        <pc:sldMkLst>
          <pc:docMk/>
          <pc:sldMk cId="2177768778" sldId="291"/>
        </pc:sldMkLst>
        <pc:spChg chg="mod">
          <ac:chgData name="nathalie drnt" userId="574add8fece9a6f2" providerId="LiveId" clId="{D3496A2A-0D1A-4D42-BC74-81A622D3AE8F}" dt="2025-10-27T17:50:03.050" v="3007" actId="20577"/>
          <ac:spMkLst>
            <pc:docMk/>
            <pc:sldMk cId="2177768778" sldId="291"/>
            <ac:spMk id="2" creationId="{C5C53DC9-8296-6E7B-7977-CD8AC6765FD7}"/>
          </ac:spMkLst>
        </pc:spChg>
        <pc:spChg chg="add del mod">
          <ac:chgData name="nathalie drnt" userId="574add8fece9a6f2" providerId="LiveId" clId="{D3496A2A-0D1A-4D42-BC74-81A622D3AE8F}" dt="2025-10-27T17:51:38.911" v="3009" actId="22"/>
          <ac:spMkLst>
            <pc:docMk/>
            <pc:sldMk cId="2177768778" sldId="291"/>
            <ac:spMk id="4" creationId="{99409378-8151-373E-C6DF-32D68C9974F9}"/>
          </ac:spMkLst>
        </pc:spChg>
        <pc:picChg chg="del">
          <ac:chgData name="nathalie drnt" userId="574add8fece9a6f2" providerId="LiveId" clId="{D3496A2A-0D1A-4D42-BC74-81A622D3AE8F}" dt="2025-10-27T17:50:06.689" v="3008" actId="478"/>
          <ac:picMkLst>
            <pc:docMk/>
            <pc:sldMk cId="2177768778" sldId="291"/>
            <ac:picMk id="5" creationId="{619D8455-FB1D-A617-B2B0-D9D8F78CB90D}"/>
          </ac:picMkLst>
        </pc:picChg>
        <pc:picChg chg="add mod ord">
          <ac:chgData name="nathalie drnt" userId="574add8fece9a6f2" providerId="LiveId" clId="{D3496A2A-0D1A-4D42-BC74-81A622D3AE8F}" dt="2025-10-27T17:51:48.353" v="3012" actId="14100"/>
          <ac:picMkLst>
            <pc:docMk/>
            <pc:sldMk cId="2177768778" sldId="291"/>
            <ac:picMk id="7" creationId="{A10EF35F-2D7C-A56C-EB38-E0E5C3A1DEF5}"/>
          </ac:picMkLst>
        </pc:picChg>
      </pc:sldChg>
      <pc:sldChg chg="addSp delSp modSp add mod">
        <pc:chgData name="nathalie drnt" userId="574add8fece9a6f2" providerId="LiveId" clId="{D3496A2A-0D1A-4D42-BC74-81A622D3AE8F}" dt="2025-10-27T18:02:56.554" v="3416" actId="22"/>
        <pc:sldMkLst>
          <pc:docMk/>
          <pc:sldMk cId="2690565827" sldId="292"/>
        </pc:sldMkLst>
        <pc:spChg chg="mod">
          <ac:chgData name="nathalie drnt" userId="574add8fece9a6f2" providerId="LiveId" clId="{D3496A2A-0D1A-4D42-BC74-81A622D3AE8F}" dt="2025-10-27T18:02:11.148" v="3414" actId="20577"/>
          <ac:spMkLst>
            <pc:docMk/>
            <pc:sldMk cId="2690565827" sldId="292"/>
            <ac:spMk id="2" creationId="{E5C01163-766E-96F6-8C20-8E82F575F849}"/>
          </ac:spMkLst>
        </pc:spChg>
        <pc:picChg chg="add del">
          <ac:chgData name="nathalie drnt" userId="574add8fece9a6f2" providerId="LiveId" clId="{D3496A2A-0D1A-4D42-BC74-81A622D3AE8F}" dt="2025-10-27T18:02:56.554" v="3416" actId="22"/>
          <ac:picMkLst>
            <pc:docMk/>
            <pc:sldMk cId="2690565827" sldId="292"/>
            <ac:picMk id="4" creationId="{002F3849-AE0D-B617-4C5E-37F23BCAFEDB}"/>
          </ac:picMkLst>
        </pc:picChg>
      </pc:sldChg>
      <pc:sldChg chg="modSp add mod">
        <pc:chgData name="nathalie drnt" userId="574add8fece9a6f2" providerId="LiveId" clId="{D3496A2A-0D1A-4D42-BC74-81A622D3AE8F}" dt="2025-10-27T17:56:17.709" v="3338" actId="207"/>
        <pc:sldMkLst>
          <pc:docMk/>
          <pc:sldMk cId="3317265523" sldId="293"/>
        </pc:sldMkLst>
        <pc:spChg chg="mod">
          <ac:chgData name="nathalie drnt" userId="574add8fece9a6f2" providerId="LiveId" clId="{D3496A2A-0D1A-4D42-BC74-81A622D3AE8F}" dt="2025-10-27T17:53:58.966" v="3082" actId="20577"/>
          <ac:spMkLst>
            <pc:docMk/>
            <pc:sldMk cId="3317265523" sldId="293"/>
            <ac:spMk id="2" creationId="{0C7E09E1-A3ED-BB10-86DB-0B388D4641F2}"/>
          </ac:spMkLst>
        </pc:spChg>
        <pc:spChg chg="mod">
          <ac:chgData name="nathalie drnt" userId="574add8fece9a6f2" providerId="LiveId" clId="{D3496A2A-0D1A-4D42-BC74-81A622D3AE8F}" dt="2025-10-27T17:56:17.709" v="3338" actId="207"/>
          <ac:spMkLst>
            <pc:docMk/>
            <pc:sldMk cId="3317265523" sldId="293"/>
            <ac:spMk id="3" creationId="{34F5693C-EC15-2765-DB8D-FA176BF1F34A}"/>
          </ac:spMkLst>
        </pc:spChg>
      </pc:sldChg>
      <pc:sldChg chg="add del setBg">
        <pc:chgData name="nathalie drnt" userId="574add8fece9a6f2" providerId="LiveId" clId="{D3496A2A-0D1A-4D42-BC74-81A622D3AE8F}" dt="2025-10-27T17:56:31.850" v="3340"/>
        <pc:sldMkLst>
          <pc:docMk/>
          <pc:sldMk cId="1150300749" sldId="294"/>
        </pc:sldMkLst>
      </pc:sldChg>
      <pc:sldChg chg="addSp delSp modSp add mod">
        <pc:chgData name="nathalie drnt" userId="574add8fece9a6f2" providerId="LiveId" clId="{D3496A2A-0D1A-4D42-BC74-81A622D3AE8F}" dt="2025-10-27T18:01:51.154" v="3408" actId="1076"/>
        <pc:sldMkLst>
          <pc:docMk/>
          <pc:sldMk cId="2053430259" sldId="294"/>
        </pc:sldMkLst>
        <pc:spChg chg="mod">
          <ac:chgData name="nathalie drnt" userId="574add8fece9a6f2" providerId="LiveId" clId="{D3496A2A-0D1A-4D42-BC74-81A622D3AE8F}" dt="2025-10-27T17:56:45.698" v="3404" actId="20577"/>
          <ac:spMkLst>
            <pc:docMk/>
            <pc:sldMk cId="2053430259" sldId="294"/>
            <ac:spMk id="2" creationId="{F84224EC-6C31-6024-82E6-21023BD8E58F}"/>
          </ac:spMkLst>
        </pc:spChg>
        <pc:spChg chg="add del mod">
          <ac:chgData name="nathalie drnt" userId="574add8fece9a6f2" providerId="LiveId" clId="{D3496A2A-0D1A-4D42-BC74-81A622D3AE8F}" dt="2025-10-27T18:01:41.337" v="3406" actId="22"/>
          <ac:spMkLst>
            <pc:docMk/>
            <pc:sldMk cId="2053430259" sldId="294"/>
            <ac:spMk id="4" creationId="{C25E957B-E806-28B5-FE4B-672BF138B537}"/>
          </ac:spMkLst>
        </pc:spChg>
        <pc:picChg chg="add mod ord">
          <ac:chgData name="nathalie drnt" userId="574add8fece9a6f2" providerId="LiveId" clId="{D3496A2A-0D1A-4D42-BC74-81A622D3AE8F}" dt="2025-10-27T18:01:51.154" v="3408" actId="1076"/>
          <ac:picMkLst>
            <pc:docMk/>
            <pc:sldMk cId="2053430259" sldId="294"/>
            <ac:picMk id="6" creationId="{AEB369BE-B47F-F5CA-8E6F-B887DD806689}"/>
          </ac:picMkLst>
        </pc:picChg>
        <pc:picChg chg="del">
          <ac:chgData name="nathalie drnt" userId="574add8fece9a6f2" providerId="LiveId" clId="{D3496A2A-0D1A-4D42-BC74-81A622D3AE8F}" dt="2025-10-27T17:56:47.732" v="3405" actId="478"/>
          <ac:picMkLst>
            <pc:docMk/>
            <pc:sldMk cId="2053430259" sldId="294"/>
            <ac:picMk id="7" creationId="{91DC051F-6425-9AB2-25E4-05B0232B8049}"/>
          </ac:picMkLst>
        </pc:picChg>
      </pc:sldChg>
      <pc:sldChg chg="modSp add mod">
        <pc:chgData name="nathalie drnt" userId="574add8fece9a6f2" providerId="LiveId" clId="{D3496A2A-0D1A-4D42-BC74-81A622D3AE8F}" dt="2025-10-27T18:04:29.446" v="3713" actId="20577"/>
        <pc:sldMkLst>
          <pc:docMk/>
          <pc:sldMk cId="3711691378" sldId="295"/>
        </pc:sldMkLst>
        <pc:spChg chg="mod">
          <ac:chgData name="nathalie drnt" userId="574add8fece9a6f2" providerId="LiveId" clId="{D3496A2A-0D1A-4D42-BC74-81A622D3AE8F}" dt="2025-10-27T18:03:41.087" v="3473" actId="20577"/>
          <ac:spMkLst>
            <pc:docMk/>
            <pc:sldMk cId="3711691378" sldId="295"/>
            <ac:spMk id="2" creationId="{A5011CCF-3AFC-2BDC-DCED-AA3B03981339}"/>
          </ac:spMkLst>
        </pc:spChg>
        <pc:spChg chg="mod">
          <ac:chgData name="nathalie drnt" userId="574add8fece9a6f2" providerId="LiveId" clId="{D3496A2A-0D1A-4D42-BC74-81A622D3AE8F}" dt="2025-10-27T18:04:29.446" v="3713" actId="20577"/>
          <ac:spMkLst>
            <pc:docMk/>
            <pc:sldMk cId="3711691378" sldId="295"/>
            <ac:spMk id="3" creationId="{7A81E3EB-346E-8044-3B58-4E914274B611}"/>
          </ac:spMkLst>
        </pc:spChg>
      </pc:sldChg>
      <pc:sldChg chg="addSp delSp modSp add mod">
        <pc:chgData name="nathalie drnt" userId="574add8fece9a6f2" providerId="LiveId" clId="{D3496A2A-0D1A-4D42-BC74-81A622D3AE8F}" dt="2025-10-27T18:10:59.136" v="3790" actId="20577"/>
        <pc:sldMkLst>
          <pc:docMk/>
          <pc:sldMk cId="3800687955" sldId="296"/>
        </pc:sldMkLst>
        <pc:spChg chg="mod">
          <ac:chgData name="nathalie drnt" userId="574add8fece9a6f2" providerId="LiveId" clId="{D3496A2A-0D1A-4D42-BC74-81A622D3AE8F}" dt="2025-10-27T18:10:59.136" v="3790" actId="20577"/>
          <ac:spMkLst>
            <pc:docMk/>
            <pc:sldMk cId="3800687955" sldId="296"/>
            <ac:spMk id="2" creationId="{F6C0FBB3-9763-4F01-2229-FD9E106A581F}"/>
          </ac:spMkLst>
        </pc:spChg>
        <pc:spChg chg="add del mod">
          <ac:chgData name="nathalie drnt" userId="574add8fece9a6f2" providerId="LiveId" clId="{D3496A2A-0D1A-4D42-BC74-81A622D3AE8F}" dt="2025-10-27T18:06:36.050" v="3719" actId="22"/>
          <ac:spMkLst>
            <pc:docMk/>
            <pc:sldMk cId="3800687955" sldId="296"/>
            <ac:spMk id="4" creationId="{4F3C07DF-9044-CB3E-7797-3184010C2F6D}"/>
          </ac:spMkLst>
        </pc:spChg>
        <pc:picChg chg="del">
          <ac:chgData name="nathalie drnt" userId="574add8fece9a6f2" providerId="LiveId" clId="{D3496A2A-0D1A-4D42-BC74-81A622D3AE8F}" dt="2025-10-27T18:05:42.894" v="3715" actId="478"/>
          <ac:picMkLst>
            <pc:docMk/>
            <pc:sldMk cId="3800687955" sldId="296"/>
            <ac:picMk id="6" creationId="{72D59C8E-CB80-E22D-C8EE-40C184CF96DC}"/>
          </ac:picMkLst>
        </pc:picChg>
        <pc:picChg chg="add del mod">
          <ac:chgData name="nathalie drnt" userId="574add8fece9a6f2" providerId="LiveId" clId="{D3496A2A-0D1A-4D42-BC74-81A622D3AE8F}" dt="2025-10-27T18:10:10.632" v="3736" actId="14100"/>
          <ac:picMkLst>
            <pc:docMk/>
            <pc:sldMk cId="3800687955" sldId="296"/>
            <ac:picMk id="7" creationId="{DC6B4F8A-80C8-74D5-DCC4-EDC98D872143}"/>
          </ac:picMkLst>
        </pc:picChg>
        <pc:picChg chg="add mod ord">
          <ac:chgData name="nathalie drnt" userId="574add8fece9a6f2" providerId="LiveId" clId="{D3496A2A-0D1A-4D42-BC74-81A622D3AE8F}" dt="2025-10-27T18:10:13.998" v="3737" actId="1076"/>
          <ac:picMkLst>
            <pc:docMk/>
            <pc:sldMk cId="3800687955" sldId="296"/>
            <ac:picMk id="9" creationId="{B72564BE-CB1B-C5B1-C4F9-A8CFFC3C2120}"/>
          </ac:picMkLst>
        </pc:picChg>
        <pc:picChg chg="add mod">
          <ac:chgData name="nathalie drnt" userId="574add8fece9a6f2" providerId="LiveId" clId="{D3496A2A-0D1A-4D42-BC74-81A622D3AE8F}" dt="2025-10-27T18:10:20.573" v="3738" actId="14100"/>
          <ac:picMkLst>
            <pc:docMk/>
            <pc:sldMk cId="3800687955" sldId="296"/>
            <ac:picMk id="11" creationId="{37C8318B-B522-E6CD-1EA8-1D796CF03CD2}"/>
          </ac:picMkLst>
        </pc:picChg>
        <pc:picChg chg="add mod">
          <ac:chgData name="nathalie drnt" userId="574add8fece9a6f2" providerId="LiveId" clId="{D3496A2A-0D1A-4D42-BC74-81A622D3AE8F}" dt="2025-10-27T18:10:41.015" v="3742" actId="14100"/>
          <ac:picMkLst>
            <pc:docMk/>
            <pc:sldMk cId="3800687955" sldId="296"/>
            <ac:picMk id="13" creationId="{6DE256B8-9355-A240-83B9-D04AF5DE6BC6}"/>
          </ac:picMkLst>
        </pc:picChg>
        <pc:picChg chg="add mod">
          <ac:chgData name="nathalie drnt" userId="574add8fece9a6f2" providerId="LiveId" clId="{D3496A2A-0D1A-4D42-BC74-81A622D3AE8F}" dt="2025-10-27T18:10:33.098" v="3740" actId="1076"/>
          <ac:picMkLst>
            <pc:docMk/>
            <pc:sldMk cId="3800687955" sldId="296"/>
            <ac:picMk id="15" creationId="{7C8A7E48-737A-A303-F24A-D4930E2823B8}"/>
          </ac:picMkLst>
        </pc:picChg>
      </pc:sldChg>
      <pc:sldChg chg="addSp delSp modSp add mod">
        <pc:chgData name="nathalie drnt" userId="574add8fece9a6f2" providerId="LiveId" clId="{D3496A2A-0D1A-4D42-BC74-81A622D3AE8F}" dt="2025-10-28T10:35:36.300" v="3892" actId="21"/>
        <pc:sldMkLst>
          <pc:docMk/>
          <pc:sldMk cId="2860923388" sldId="297"/>
        </pc:sldMkLst>
        <pc:spChg chg="mod">
          <ac:chgData name="nathalie drnt" userId="574add8fece9a6f2" providerId="LiveId" clId="{D3496A2A-0D1A-4D42-BC74-81A622D3AE8F}" dt="2025-10-28T10:22:08.841" v="3828" actId="20577"/>
          <ac:spMkLst>
            <pc:docMk/>
            <pc:sldMk cId="2860923388" sldId="297"/>
            <ac:spMk id="2" creationId="{28720B72-81FF-5F87-4914-15498BBFFB3F}"/>
          </ac:spMkLst>
        </pc:spChg>
        <pc:spChg chg="add del mod">
          <ac:chgData name="nathalie drnt" userId="574add8fece9a6f2" providerId="LiveId" clId="{D3496A2A-0D1A-4D42-BC74-81A622D3AE8F}" dt="2025-10-28T10:32:11.788" v="3875" actId="478"/>
          <ac:spMkLst>
            <pc:docMk/>
            <pc:sldMk cId="2860923388" sldId="297"/>
            <ac:spMk id="6" creationId="{774245B6-8E19-1725-05BD-30945CDC561A}"/>
          </ac:spMkLst>
        </pc:spChg>
        <pc:picChg chg="add mod">
          <ac:chgData name="nathalie drnt" userId="574add8fece9a6f2" providerId="LiveId" clId="{D3496A2A-0D1A-4D42-BC74-81A622D3AE8F}" dt="2025-10-28T10:29:55.413" v="3858" actId="1076"/>
          <ac:picMkLst>
            <pc:docMk/>
            <pc:sldMk cId="2860923388" sldId="297"/>
            <ac:picMk id="4" creationId="{C50CF001-CF67-6B65-E661-24113AAD001A}"/>
          </ac:picMkLst>
        </pc:picChg>
        <pc:picChg chg="del">
          <ac:chgData name="nathalie drnt" userId="574add8fece9a6f2" providerId="LiveId" clId="{D3496A2A-0D1A-4D42-BC74-81A622D3AE8F}" dt="2025-10-28T10:22:11.805" v="3829" actId="478"/>
          <ac:picMkLst>
            <pc:docMk/>
            <pc:sldMk cId="2860923388" sldId="297"/>
            <ac:picMk id="7" creationId="{50CC75CF-7C7A-5839-1551-620C5EA40714}"/>
          </ac:picMkLst>
        </pc:picChg>
        <pc:picChg chg="del mod">
          <ac:chgData name="nathalie drnt" userId="574add8fece9a6f2" providerId="LiveId" clId="{D3496A2A-0D1A-4D42-BC74-81A622D3AE8F}" dt="2025-10-28T10:29:21.522" v="3853" actId="478"/>
          <ac:picMkLst>
            <pc:docMk/>
            <pc:sldMk cId="2860923388" sldId="297"/>
            <ac:picMk id="9" creationId="{04B03F60-24AB-B5A3-6165-835459AD2030}"/>
          </ac:picMkLst>
        </pc:picChg>
        <pc:picChg chg="add del mod">
          <ac:chgData name="nathalie drnt" userId="574add8fece9a6f2" providerId="LiveId" clId="{D3496A2A-0D1A-4D42-BC74-81A622D3AE8F}" dt="2025-10-28T10:30:07.523" v="3860" actId="478"/>
          <ac:picMkLst>
            <pc:docMk/>
            <pc:sldMk cId="2860923388" sldId="297"/>
            <ac:picMk id="10" creationId="{3BB7179E-E7E6-3552-19B5-7D0586CB33D8}"/>
          </ac:picMkLst>
        </pc:picChg>
        <pc:picChg chg="add del mod">
          <ac:chgData name="nathalie drnt" userId="574add8fece9a6f2" providerId="LiveId" clId="{D3496A2A-0D1A-4D42-BC74-81A622D3AE8F}" dt="2025-10-28T10:31:13.453" v="3869" actId="478"/>
          <ac:picMkLst>
            <pc:docMk/>
            <pc:sldMk cId="2860923388" sldId="297"/>
            <ac:picMk id="12" creationId="{F76ECEC7-9667-4D26-477C-E4E061C83946}"/>
          </ac:picMkLst>
        </pc:picChg>
        <pc:picChg chg="add mod">
          <ac:chgData name="nathalie drnt" userId="574add8fece9a6f2" providerId="LiveId" clId="{D3496A2A-0D1A-4D42-BC74-81A622D3AE8F}" dt="2025-10-28T10:31:55.520" v="3874" actId="1076"/>
          <ac:picMkLst>
            <pc:docMk/>
            <pc:sldMk cId="2860923388" sldId="297"/>
            <ac:picMk id="14" creationId="{25CAE323-7F4C-B237-58D8-72BAB8386376}"/>
          </ac:picMkLst>
        </pc:picChg>
        <pc:picChg chg="add del mod">
          <ac:chgData name="nathalie drnt" userId="574add8fece9a6f2" providerId="LiveId" clId="{D3496A2A-0D1A-4D42-BC74-81A622D3AE8F}" dt="2025-10-28T10:33:53.511" v="3885" actId="21"/>
          <ac:picMkLst>
            <pc:docMk/>
            <pc:sldMk cId="2860923388" sldId="297"/>
            <ac:picMk id="16" creationId="{DD5F5C07-974F-99D3-ABBA-F57271A575EC}"/>
          </ac:picMkLst>
        </pc:picChg>
        <pc:picChg chg="add del mod">
          <ac:chgData name="nathalie drnt" userId="574add8fece9a6f2" providerId="LiveId" clId="{D3496A2A-0D1A-4D42-BC74-81A622D3AE8F}" dt="2025-10-28T10:35:36.300" v="3892" actId="21"/>
          <ac:picMkLst>
            <pc:docMk/>
            <pc:sldMk cId="2860923388" sldId="297"/>
            <ac:picMk id="18" creationId="{F42A2D9F-47C5-A53D-B31E-95AAC7F6A3E9}"/>
          </ac:picMkLst>
        </pc:picChg>
      </pc:sldChg>
      <pc:sldChg chg="add del setBg">
        <pc:chgData name="nathalie drnt" userId="574add8fece9a6f2" providerId="LiveId" clId="{D3496A2A-0D1A-4D42-BC74-81A622D3AE8F}" dt="2025-10-28T10:39:45.872" v="3897"/>
        <pc:sldMkLst>
          <pc:docMk/>
          <pc:sldMk cId="3245719522" sldId="298"/>
        </pc:sldMkLst>
      </pc:sldChg>
      <pc:sldChg chg="addSp delSp modSp add mod">
        <pc:chgData name="nathalie drnt" userId="574add8fece9a6f2" providerId="LiveId" clId="{D3496A2A-0D1A-4D42-BC74-81A622D3AE8F}" dt="2025-10-28T10:40:26.665" v="3937" actId="478"/>
        <pc:sldMkLst>
          <pc:docMk/>
          <pc:sldMk cId="3294629473" sldId="298"/>
        </pc:sldMkLst>
        <pc:spChg chg="mod">
          <ac:chgData name="nathalie drnt" userId="574add8fece9a6f2" providerId="LiveId" clId="{D3496A2A-0D1A-4D42-BC74-81A622D3AE8F}" dt="2025-10-28T10:40:06.700" v="3932" actId="20577"/>
          <ac:spMkLst>
            <pc:docMk/>
            <pc:sldMk cId="3294629473" sldId="298"/>
            <ac:spMk id="2" creationId="{F409A54B-7D7F-C1BE-E78E-85B65790229C}"/>
          </ac:spMkLst>
        </pc:spChg>
        <pc:spChg chg="add del mod">
          <ac:chgData name="nathalie drnt" userId="574add8fece9a6f2" providerId="LiveId" clId="{D3496A2A-0D1A-4D42-BC74-81A622D3AE8F}" dt="2025-10-28T10:40:26.665" v="3937" actId="478"/>
          <ac:spMkLst>
            <pc:docMk/>
            <pc:sldMk cId="3294629473" sldId="298"/>
            <ac:spMk id="4" creationId="{5CD82E44-3D2D-F8EA-4104-CDE42E127E64}"/>
          </ac:spMkLst>
        </pc:spChg>
        <pc:picChg chg="add mod">
          <ac:chgData name="nathalie drnt" userId="574add8fece9a6f2" providerId="LiveId" clId="{D3496A2A-0D1A-4D42-BC74-81A622D3AE8F}" dt="2025-10-28T10:40:24.319" v="3936" actId="1076"/>
          <ac:picMkLst>
            <pc:docMk/>
            <pc:sldMk cId="3294629473" sldId="298"/>
            <ac:picMk id="6" creationId="{2B5E949E-397E-5BF3-EDD1-64D8EAF41180}"/>
          </ac:picMkLst>
        </pc:picChg>
        <pc:picChg chg="del">
          <ac:chgData name="nathalie drnt" userId="574add8fece9a6f2" providerId="LiveId" clId="{D3496A2A-0D1A-4D42-BC74-81A622D3AE8F}" dt="2025-10-28T10:40:10.182" v="3933" actId="478"/>
          <ac:picMkLst>
            <pc:docMk/>
            <pc:sldMk cId="3294629473" sldId="298"/>
            <ac:picMk id="7" creationId="{308E086A-822A-C61F-8078-D25C04E758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aineblanc-project-dp.onrend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9143999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500"/>
            <a:ext cx="6089949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3000"/>
            <a:ext cx="9150948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6979" y="561203"/>
            <a:ext cx="7449518" cy="116599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900" b="1" dirty="0">
                <a:solidFill>
                  <a:srgbClr val="0070C0"/>
                </a:solidFill>
                <a:latin typeface="Calibri"/>
              </a:rPr>
              <a:t>Création du site web : </a:t>
            </a:r>
            <a:br>
              <a:rPr lang="fr-FR" sz="3900" b="1" dirty="0">
                <a:solidFill>
                  <a:srgbClr val="0070C0"/>
                </a:solidFill>
                <a:latin typeface="Calibri"/>
              </a:rPr>
            </a:br>
            <a:r>
              <a:rPr lang="fr-FR" sz="3900" b="1" dirty="0">
                <a:solidFill>
                  <a:srgbClr val="0070C0"/>
                </a:solidFill>
                <a:latin typeface="Calibri"/>
              </a:rPr>
              <a:t>« Camping Le Maine Blanc »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9152864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677" y="5791200"/>
            <a:ext cx="7449518" cy="7619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b="1" dirty="0">
                <a:solidFill>
                  <a:srgbClr val="FFFFFF"/>
                </a:solidFill>
                <a:latin typeface="Calibri"/>
              </a:rPr>
              <a:t>Projet de fin de formation DWWM</a:t>
            </a:r>
          </a:p>
          <a:p>
            <a:pPr>
              <a:lnSpc>
                <a:spcPct val="90000"/>
              </a:lnSpc>
            </a:pPr>
            <a:r>
              <a:rPr lang="fr-FR" sz="2000" b="1" i="1" dirty="0">
                <a:solidFill>
                  <a:srgbClr val="FFFFFF"/>
                </a:solidFill>
                <a:latin typeface="Calibri"/>
              </a:rPr>
              <a:t>Nathalie Darnaudat</a:t>
            </a:r>
          </a:p>
          <a:p>
            <a:pPr>
              <a:lnSpc>
                <a:spcPct val="90000"/>
              </a:lnSpc>
            </a:pPr>
            <a:endParaRPr lang="fr-FR" sz="1300" b="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Image 5" descr="Une image contenant dessin humoristique&#10;&#10;Le contenu généré par l’IA peut être incorrect.">
            <a:extLst>
              <a:ext uri="{FF2B5EF4-FFF2-40B4-BE49-F238E27FC236}">
                <a16:creationId xmlns:a16="http://schemas.microsoft.com/office/drawing/2014/main" id="{E2FFB99C-DE27-DE81-13B9-48A317F7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4" y="2133758"/>
            <a:ext cx="3235692" cy="3235692"/>
          </a:xfrm>
          <a:prstGeom prst="rect">
            <a:avLst/>
          </a:prstGeom>
        </p:spPr>
      </p:pic>
      <p:pic>
        <p:nvPicPr>
          <p:cNvPr id="4" name="Espace réservé du contenu 6" descr="django-python-logo – OPENGIS.ch">
            <a:extLst>
              <a:ext uri="{FF2B5EF4-FFF2-40B4-BE49-F238E27FC236}">
                <a16:creationId xmlns:a16="http://schemas.microsoft.com/office/drawing/2014/main" id="{9DB171C9-545E-5D2C-319D-9E85A67D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7449" y="2133600"/>
            <a:ext cx="3235849" cy="32358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Captures d’écran de l’arborescence du projet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F775DD-34DE-9BF4-90D3-05402A7A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02" y="1610361"/>
            <a:ext cx="1958510" cy="4138019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81E8CF1-36C0-3972-D155-79EC2E681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488" y="1611826"/>
            <a:ext cx="1559310" cy="45259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02455E9-EA08-C1FF-8F93-604795E44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275" y="1610361"/>
            <a:ext cx="1356478" cy="251481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57AB611-E744-6FA6-7525-ED45134EB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755" y="1610361"/>
            <a:ext cx="1470787" cy="293395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CB1C8D-2D6B-BF39-BB1C-8929F4183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643" y="1610361"/>
            <a:ext cx="1851820" cy="3337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CD704-92F7-51BD-2727-B1587E26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33EC7-D16E-56DA-0605-D4185C76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III. Modèle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805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Structuration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68686"/>
          </a:xfrm>
        </p:spPr>
        <p:txBody>
          <a:bodyPr>
            <a:normAutofit lnSpcReduction="10000"/>
          </a:bodyPr>
          <a:lstStyle/>
          <a:p>
            <a:endParaRPr dirty="0"/>
          </a:p>
          <a:p>
            <a:r>
              <a:rPr lang="fr-FR" sz="2400" b="1" dirty="0">
                <a:solidFill>
                  <a:srgbClr val="FFFFFF"/>
                </a:solidFill>
              </a:rPr>
              <a:t>Tables principales :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Booking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Price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SupplementPrice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MobileHome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Supplement MobileHome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Capacity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SeasonInfo</a:t>
            </a:r>
          </a:p>
          <a:p>
            <a:pPr lvl="1"/>
            <a:endParaRPr lang="fr-FR" sz="2400" b="1" dirty="0">
              <a:solidFill>
                <a:srgbClr val="FFFFFF"/>
              </a:solidFill>
            </a:endParaRPr>
          </a:p>
          <a:p>
            <a:r>
              <a:rPr lang="fr-FR" sz="2400" b="1" dirty="0">
                <a:solidFill>
                  <a:srgbClr val="FFFFFF"/>
                </a:solidFill>
              </a:rPr>
              <a:t>Relations principales représentées par des flèches sur le diagramme</a:t>
            </a:r>
          </a:p>
          <a:p>
            <a:endParaRPr lang="fr-FR" sz="2600" b="1" dirty="0">
              <a:solidFill>
                <a:srgbClr val="FFFFFF"/>
              </a:solidFill>
            </a:endParaRPr>
          </a:p>
          <a:p>
            <a:pPr lvl="1"/>
            <a:endParaRPr lang="fr-FR" sz="2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A7E16-D6F0-3DC1-9125-B40596C6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D1A4-472D-06A0-D190-E9175620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Diagramme MCD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4" name="Espace réservé du contenu 3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C96DFC5C-3A28-B95A-B17C-316FCE21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" y="1580924"/>
            <a:ext cx="8907699" cy="4896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07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E2198-A4E1-12C3-9958-302193F7B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D7995-C775-A898-B5EC-48DEE66E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IV. Maquettage et 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398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Principe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714"/>
            <a:ext cx="8229600" cy="3396343"/>
          </a:xfrm>
        </p:spPr>
        <p:txBody>
          <a:bodyPr>
            <a:normAutofit fontScale="92500" lnSpcReduction="10000"/>
          </a:bodyPr>
          <a:lstStyle/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Maquettage divisé en 3 parties :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Design System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Wireframes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</a:rPr>
              <a:t>Prototypes</a:t>
            </a: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Réalisation responsive :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  <a:latin typeface="Calibri"/>
              </a:rPr>
              <a:t>Desktop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  <a:latin typeface="Calibri"/>
              </a:rPr>
              <a:t>Tablette</a:t>
            </a:r>
          </a:p>
          <a:p>
            <a:pPr lvl="1"/>
            <a:r>
              <a:rPr lang="fr-FR" sz="2400" b="1" dirty="0">
                <a:solidFill>
                  <a:srgbClr val="FFFFFF"/>
                </a:solidFill>
                <a:latin typeface="Calibri"/>
              </a:rPr>
              <a:t>Mobile</a:t>
            </a:r>
          </a:p>
          <a:p>
            <a:endParaRPr sz="2400" b="1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86A1A-6406-7616-EDFC-8024243AE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346C-791C-FE0F-28F5-D099E3A7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Captures d’écran du Design System 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2E8359-D469-0D4D-997C-5D70FB9E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1" y="1600200"/>
            <a:ext cx="8504657" cy="1226926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97F43A7-91AD-0B43-823F-C706CFF6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671" y="3024323"/>
            <a:ext cx="4078158" cy="16347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B94D804-C835-5C7E-0AD6-BF5F3B09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70" y="3000980"/>
            <a:ext cx="4078158" cy="16581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3ED28C-2962-6DC8-2C8A-92B13CCCF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471" y="4931857"/>
            <a:ext cx="4078158" cy="17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C868C-7863-16F8-DB3A-86E769E8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0B72-81FF-5F87-4914-15498BBF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Captures d’écran des Wireframes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0CF001-CF67-6B65-E661-24113AAD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48" y="1375540"/>
            <a:ext cx="3252551" cy="516786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CAE323-7F4C-B237-58D8-72BAB838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375540"/>
            <a:ext cx="5187304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2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285A7-70E1-0B36-A96B-AB0EA5DF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2273-15F4-A2B7-23E2-766A7D28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des Prototypes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D5F5C07-974F-99D3-ABBA-F57271A5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5187304" cy="520491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42A2D9F-47C5-A53D-B31E-95AAC7F6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48" y="1417638"/>
            <a:ext cx="3252551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7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69136-B51A-49B7-269F-74A9FC6BE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32887-32E7-9FA6-CA33-2C677D9B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V. Fonctionnalités principales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59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SOMMAIRE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2114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Présentation et Objectifs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Environnement technique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Modèle de données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Maquettage et UX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Fonctionnalités principales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Tests unitaires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Documentation technique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 Déploiement et accès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 Conclusion</a:t>
            </a:r>
          </a:p>
          <a:p>
            <a:pPr marL="0" indent="0"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5AF9D-B515-C298-22AB-1A33C9E7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9F46-2B24-22D1-9DE0-443543B3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Fonctionnalités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A78A-E0EA-5C17-B30B-2695E2EE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Consultation des pages informatives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Réservation en ligne avec calcul automatique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Contact direct avec les gérants du camping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Multilingue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Design responsive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Respect des critères pour un camping à 2 étoiles</a:t>
            </a:r>
          </a:p>
        </p:txBody>
      </p:sp>
    </p:spTree>
    <p:extLst>
      <p:ext uri="{BB962C8B-B14F-4D97-AF65-F5344CB8AC3E}">
        <p14:creationId xmlns:p14="http://schemas.microsoft.com/office/powerpoint/2010/main" val="108748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453BF-995E-B357-EF59-31A53EE47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0675-7A5D-8B6F-2E31-87C4723A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du formulaire de réservation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39A6DEB-E476-9FE5-193E-5CA373EF0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914" y="1502682"/>
            <a:ext cx="6224485" cy="50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5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0FE7DE-DB16-047C-BDBC-E7D5223A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5C0C0-88E3-F091-A2F7-02F18823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VI. Tests unitaires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702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8EBFC-7042-2FDE-7453-D9837B4C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85B7-DB1E-728F-F808-B949CCD6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Types de tests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F8B6-684E-6D1B-D919-074519D72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03714"/>
            <a:ext cx="8229600" cy="2460171"/>
          </a:xfrm>
        </p:spPr>
        <p:txBody>
          <a:bodyPr/>
          <a:lstStyle/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Validation des formulaires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Vérification de la capacité et calcul du prix et de l’acompte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Tests des views et interactions externes (emails, Stripe)</a:t>
            </a: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601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BBB80-51F7-026B-BFD1-A70720616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66C8-EA70-E91D-8309-42315B87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des tests du dossier Core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553C48-5B0A-1FE2-5A20-8C676C2F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72" y="2314856"/>
            <a:ext cx="8686800" cy="20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8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39911-EE85-3721-79C1-D9B1A8FC2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465F9-95C6-0EED-4FEB-8280774B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VII. Documentation technique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042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13BFA-D5D3-DCA2-2191-66864CE5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B0B1-634C-A429-65D2-0CFA3E7E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Documentation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229-5E9F-607A-B27C-612C05F27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4744"/>
            <a:ext cx="8229600" cy="3744686"/>
          </a:xfrm>
        </p:spPr>
        <p:txBody>
          <a:bodyPr>
            <a:normAutofit/>
          </a:bodyPr>
          <a:lstStyle/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PDF de la documentation incluse dans GitHub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Modules, classes, méthodes et tests documentés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But : maintenabilité facilitée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FFFFFF"/>
                </a:solidFill>
                <a:latin typeface="Calibri"/>
              </a:rPr>
              <a:t>	</a:t>
            </a: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pPr marL="457200" lvl="1" indent="0">
              <a:buNone/>
            </a:pPr>
            <a:endParaRPr lang="fr-FR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80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7C754-CC9E-C757-3B06-CBA4F3932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3DC9-8296-6E7B-7977-CD8AC676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de la documentation en PDF sur GitHub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0EF35F-2D7C-A56C-EB38-E0E5C3A1D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5" y="1889169"/>
            <a:ext cx="8871856" cy="3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471AB-E96D-6A1C-E5EB-A18F6289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A54B-7D7F-C1BE-E78E-85B65790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du README sur GitHub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5E949E-397E-5BF3-EDD1-64D8EAF4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1600200"/>
            <a:ext cx="8681702" cy="43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9FDF6-1807-CF68-C575-D13971992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3D507-9595-7B6B-EF84-34E2EAA0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VIII. Déploiement et accès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99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7A691-2C91-2883-7620-4A83C7DA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rgbClr val="3498DB"/>
                </a:solidFill>
              </a:rPr>
              <a:t>I. Présentation et Objectifs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91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FCE22-069B-FC00-AEF5-E346B25A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09E1-A3ED-BB10-86DB-0B388D46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Liens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693C-EC15-2765-DB8D-FA176BF1F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4744"/>
            <a:ext cx="8229600" cy="3744686"/>
          </a:xfrm>
        </p:spPr>
        <p:txBody>
          <a:bodyPr>
            <a:normAutofit/>
          </a:bodyPr>
          <a:lstStyle/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Version de démonstration sur Render 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Lien : </a:t>
            </a:r>
            <a:r>
              <a:rPr lang="fr-FR" sz="2400" i="1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https://maineblanc-project-dp.onrender.com</a:t>
            </a:r>
            <a:endParaRPr lang="fr-FR" sz="2400" b="1" dirty="0">
              <a:solidFill>
                <a:srgbClr val="0070C0"/>
              </a:solidFill>
              <a:latin typeface="Calibri"/>
            </a:endParaRP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Administration Django : gestion des contenus et réservations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FFFFFF"/>
                </a:solidFill>
                <a:latin typeface="Calibri"/>
              </a:rPr>
              <a:t>	</a:t>
            </a: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pPr marL="457200" lvl="1" indent="0">
              <a:buNone/>
            </a:pPr>
            <a:endParaRPr lang="fr-FR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265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1060D-2F59-60FC-233A-334A3CED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24EC-6C31-6024-82E6-21023BD8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de la page d’accueil déployée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EB369BE-B47F-F5CA-8E6F-B887DD806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395" y="1295400"/>
            <a:ext cx="5642519" cy="52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3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E7D38-4488-D6EC-2FD6-5AF88568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01163-766E-96F6-8C20-8E82F575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IX.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056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8FF32-B3C2-A879-86C3-78C221C7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1CCF-3AFC-2BDC-DCED-AA3B0398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4819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Pour conclure …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E3EB-346E-8044-3B58-4E914274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24744"/>
            <a:ext cx="8229600" cy="3744686"/>
          </a:xfrm>
        </p:spPr>
        <p:txBody>
          <a:bodyPr>
            <a:normAutofit/>
          </a:bodyPr>
          <a:lstStyle/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Projet complet et documenté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Code versionné sur GitHub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Maquettes et tests disponibles</a:t>
            </a:r>
          </a:p>
          <a:p>
            <a:r>
              <a:rPr lang="fr-FR" sz="2400" b="1" dirty="0">
                <a:solidFill>
                  <a:srgbClr val="FFFFFF"/>
                </a:solidFill>
                <a:latin typeface="Calibri"/>
              </a:rPr>
              <a:t>Traçabilité et maintenabilité assurées</a:t>
            </a:r>
          </a:p>
          <a:p>
            <a:pPr marL="0" indent="0">
              <a:buNone/>
            </a:pPr>
            <a:r>
              <a:rPr lang="fr-FR" sz="2400" b="1" dirty="0">
                <a:solidFill>
                  <a:srgbClr val="FFFFFF"/>
                </a:solidFill>
                <a:latin typeface="Calibri"/>
              </a:rPr>
              <a:t>	</a:t>
            </a:r>
          </a:p>
          <a:p>
            <a:endParaRPr lang="fr-FR" sz="2400" b="1" dirty="0">
              <a:solidFill>
                <a:srgbClr val="FFFFFF"/>
              </a:solidFill>
              <a:latin typeface="Calibri"/>
            </a:endParaRPr>
          </a:p>
          <a:p>
            <a:pPr marL="457200" lvl="1" indent="0">
              <a:buNone/>
            </a:pPr>
            <a:endParaRPr lang="fr-FR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9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002A8-5821-B423-4517-BE7E53A17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FBB3-9763-4F01-2229-FD9E106A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Captures d’écran des </a:t>
            </a:r>
            <a:r>
              <a:rPr lang="fr-FR" sz="3600" b="1">
                <a:solidFill>
                  <a:srgbClr val="3498DB"/>
                </a:solidFill>
                <a:latin typeface="Calibri"/>
              </a:rPr>
              <a:t>différentes pages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72564BE-CB1B-C5B1-C4F9-A8CFFC3C2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863" y="1417638"/>
            <a:ext cx="2340300" cy="2209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6B4F8A-80C8-74D5-DCC4-EDC98D872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1417638"/>
            <a:ext cx="2817331" cy="20875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C8318B-B522-E6CD-1EA8-1D796CF0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50" y="1417639"/>
            <a:ext cx="2639508" cy="25021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E256B8-9355-A240-83B9-D04AF5DE6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74" y="4071876"/>
            <a:ext cx="2820755" cy="26772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C8A7E48-737A-A303-F24A-D4930E282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863" y="4070147"/>
            <a:ext cx="2889463" cy="26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Contexte et objectifs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Remplacer l’ancien site obsolète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Expérience utilisateur fluide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Réservation en ligne sécurisée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SEO optimisé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Multilingue : FR, EN, ES, DE, NL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9BD6C-77A1-D838-72B5-D0C8BDD36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0FF1-05C3-51A7-90DB-8F4483A2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de la page d’hébergement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BA72-D7E7-386E-4337-F99198C82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FFEF74-E172-A818-C576-C91372F5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91" y="1411594"/>
            <a:ext cx="5230854" cy="49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7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Mon rôle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Développement complet du site</a:t>
            </a:r>
          </a:p>
          <a:p>
            <a:r>
              <a:rPr lang="fr-FR" sz="2400" dirty="0">
                <a:solidFill>
                  <a:schemeClr val="bg1"/>
                </a:solidFill>
              </a:rPr>
              <a:t>Intégration design du contenu</a:t>
            </a:r>
          </a:p>
          <a:p>
            <a:r>
              <a:rPr lang="fr-FR" sz="2400" dirty="0">
                <a:solidFill>
                  <a:schemeClr val="bg1"/>
                </a:solidFill>
              </a:rPr>
              <a:t>Système de réservation en ligne</a:t>
            </a:r>
          </a:p>
          <a:p>
            <a:r>
              <a:rPr lang="fr-FR" sz="2400" dirty="0">
                <a:solidFill>
                  <a:schemeClr val="bg1"/>
                </a:solidFill>
              </a:rPr>
              <a:t>Tests unitaires</a:t>
            </a:r>
          </a:p>
          <a:p>
            <a:r>
              <a:rPr lang="fr-FR" sz="2400" dirty="0">
                <a:solidFill>
                  <a:schemeClr val="bg1"/>
                </a:solidFill>
              </a:rPr>
              <a:t>Documentation technique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C9502-C4BC-46A5-29DB-6E39FF98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5E1E-8D25-16B3-29C4-D4C14669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Capture d’écran de la page Admin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0F76-C07A-16A2-5793-9886D7A13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243B36-D447-B4F8-86F1-3E1BFEFA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872275"/>
            <a:ext cx="8011886" cy="35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9643E-7740-4217-C8AA-382921CE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D4D41-8A13-411A-4C26-2C7A5BED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1806"/>
            <a:ext cx="8229600" cy="11430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3498DB"/>
                </a:solidFill>
              </a:rPr>
              <a:t>II. Environnement technique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48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solidFill>
                  <a:srgbClr val="3498DB"/>
                </a:solidFill>
                <a:latin typeface="Calibri"/>
              </a:rPr>
              <a:t>Structure et environnement</a:t>
            </a:r>
            <a:endParaRPr sz="3600" b="1" dirty="0">
              <a:solidFill>
                <a:srgbClr val="3498DB"/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Back-end : Django 5.2.4 (Python)</a:t>
            </a:r>
          </a:p>
          <a:p>
            <a:r>
              <a:rPr lang="fr-FR" sz="2400" dirty="0">
                <a:solidFill>
                  <a:schemeClr val="bg1"/>
                </a:solidFill>
              </a:rPr>
              <a:t>Base de données : SQLite3</a:t>
            </a:r>
          </a:p>
          <a:p>
            <a:r>
              <a:rPr lang="fr-FR" sz="2400" dirty="0">
                <a:solidFill>
                  <a:schemeClr val="bg1"/>
                </a:solidFill>
              </a:rPr>
              <a:t>Front-end : HTML5, CSS3, Bootstrap 5, JavaScript</a:t>
            </a:r>
          </a:p>
          <a:p>
            <a:r>
              <a:rPr lang="fr-FR" sz="2400" dirty="0">
                <a:solidFill>
                  <a:schemeClr val="bg1"/>
                </a:solidFill>
              </a:rPr>
              <a:t>Outils : VS Code, Git/GitHub, Figma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398</Words>
  <Application>Microsoft Office PowerPoint</Application>
  <PresentationFormat>Affichage à l'écran (4:3)</PresentationFormat>
  <Paragraphs>111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Création du site web :  « Camping Le Maine Blanc »</vt:lpstr>
      <vt:lpstr>SOMMAIRE</vt:lpstr>
      <vt:lpstr>I. Présentation et Objectifs</vt:lpstr>
      <vt:lpstr>Contexte et objectifs</vt:lpstr>
      <vt:lpstr>Capture d’écran de la page d’hébergement</vt:lpstr>
      <vt:lpstr>Mon rôle</vt:lpstr>
      <vt:lpstr>Capture d’écran de la page Admin</vt:lpstr>
      <vt:lpstr>II. Environnement technique</vt:lpstr>
      <vt:lpstr>Structure et environnement</vt:lpstr>
      <vt:lpstr>Captures d’écran de l’arborescence du projet</vt:lpstr>
      <vt:lpstr>III. Modèle de données</vt:lpstr>
      <vt:lpstr>Structuration</vt:lpstr>
      <vt:lpstr>Diagramme MCD</vt:lpstr>
      <vt:lpstr>IV. Maquettage et UX</vt:lpstr>
      <vt:lpstr>Principe</vt:lpstr>
      <vt:lpstr>Captures d’écran du Design System </vt:lpstr>
      <vt:lpstr>Captures d’écran des Wireframes</vt:lpstr>
      <vt:lpstr>Capture d’écran des Prototypes</vt:lpstr>
      <vt:lpstr>V. Fonctionnalités principales</vt:lpstr>
      <vt:lpstr>Fonctionnalités</vt:lpstr>
      <vt:lpstr>Capture d’écran du formulaire de réservation</vt:lpstr>
      <vt:lpstr>VI. Tests unitaires</vt:lpstr>
      <vt:lpstr>Types de tests</vt:lpstr>
      <vt:lpstr>Capture d’écran des tests du dossier Core</vt:lpstr>
      <vt:lpstr>VII. Documentation technique</vt:lpstr>
      <vt:lpstr>Documentation</vt:lpstr>
      <vt:lpstr>Capture d’écran de la documentation en PDF sur GitHub</vt:lpstr>
      <vt:lpstr>Capture d’écran du README sur GitHub</vt:lpstr>
      <vt:lpstr>VIII. Déploiement et accès</vt:lpstr>
      <vt:lpstr>Liens</vt:lpstr>
      <vt:lpstr>Capture d’écran de la page d’accueil déployée</vt:lpstr>
      <vt:lpstr>IX. Conclusion</vt:lpstr>
      <vt:lpstr>Pour conclure …</vt:lpstr>
      <vt:lpstr>Captures d’écran des différentes pages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nathalie drnt</dc:creator>
  <cp:keywords/>
  <dc:description>generated using python-pptx</dc:description>
  <cp:lastModifiedBy>nathalie drnt</cp:lastModifiedBy>
  <cp:revision>2</cp:revision>
  <dcterms:created xsi:type="dcterms:W3CDTF">2013-01-27T09:14:16Z</dcterms:created>
  <dcterms:modified xsi:type="dcterms:W3CDTF">2025-10-28T10:40:35Z</dcterms:modified>
  <cp:category/>
</cp:coreProperties>
</file>